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8" r:id="rId1"/>
  </p:sldMasterIdLst>
  <p:notesMasterIdLst>
    <p:notesMasterId r:id="rId3"/>
  </p:notesMasterIdLst>
  <p:sldIdLst>
    <p:sldId id="256" r:id="rId2"/>
  </p:sldIdLst>
  <p:sldSz cx="30275213" cy="4280376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édl Radim" initials="HR" lastIdx="2" clrIdx="0">
    <p:extLst>
      <p:ext uri="{19B8F6BF-5375-455C-9EA6-DF929625EA0E}">
        <p15:presenceInfo xmlns:p15="http://schemas.microsoft.com/office/powerpoint/2012/main" userId="S-1-5-21-4172305997-723020702-3064973202-14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0FB9"/>
    <a:srgbClr val="00A249"/>
    <a:srgbClr val="007A37"/>
    <a:srgbClr val="005C2A"/>
    <a:srgbClr val="9A0000"/>
    <a:srgbClr val="FA8606"/>
    <a:srgbClr val="BDB309"/>
    <a:srgbClr val="831D97"/>
    <a:srgbClr val="467901"/>
    <a:srgbClr val="1E1D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93" autoAdjust="0"/>
    <p:restoredTop sz="94722"/>
  </p:normalViewPr>
  <p:slideViewPr>
    <p:cSldViewPr snapToGrid="0">
      <p:cViewPr varScale="1">
        <p:scale>
          <a:sx n="19" d="100"/>
          <a:sy n="19" d="100"/>
        </p:scale>
        <p:origin x="336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DF7D96-542F-49D7-8D78-FFEDAF94B240}" type="datetimeFigureOut">
              <a:rPr lang="cs-CZ" smtClean="0"/>
              <a:t>08.09.2026</a:t>
            </a:fld>
            <a:endParaRPr lang="cs-CZ"/>
          </a:p>
        </p:txBody>
      </p:sp>
      <p:sp>
        <p:nvSpPr>
          <p:cNvPr id="4" name="Zástupný symbol pro obrázek snímku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9565BE-DC2B-44A6-963B-E7E9A67486F2}" type="slidenum">
              <a:rPr lang="cs-CZ" smtClean="0"/>
              <a:t>‹#›</a:t>
            </a:fld>
            <a:endParaRPr lang="cs-CZ"/>
          </a:p>
        </p:txBody>
      </p:sp>
    </p:spTree>
    <p:extLst>
      <p:ext uri="{BB962C8B-B14F-4D97-AF65-F5344CB8AC3E}">
        <p14:creationId xmlns:p14="http://schemas.microsoft.com/office/powerpoint/2010/main" val="1814656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58A1B-B2F0-9626-383B-E362F430AA50}"/>
              </a:ext>
            </a:extLst>
          </p:cNvPr>
          <p:cNvSpPr>
            <a:spLocks noGrp="1"/>
          </p:cNvSpPr>
          <p:nvPr>
            <p:ph type="ctrTitle"/>
          </p:nvPr>
        </p:nvSpPr>
        <p:spPr>
          <a:xfrm>
            <a:off x="3784402" y="7005156"/>
            <a:ext cx="22706410" cy="14902051"/>
          </a:xfrm>
          <a:prstGeom prst="rect">
            <a:avLst/>
          </a:prstGeom>
        </p:spPr>
        <p:txBody>
          <a:bodyPr anchor="b"/>
          <a:lstStyle>
            <a:lvl1pPr algn="ctr">
              <a:defRPr sz="14899"/>
            </a:lvl1pPr>
          </a:lstStyle>
          <a:p>
            <a:r>
              <a:rPr lang="en-GB"/>
              <a:t>Click to edit Master title style</a:t>
            </a:r>
            <a:endParaRPr lang="x-none"/>
          </a:p>
        </p:txBody>
      </p:sp>
      <p:sp>
        <p:nvSpPr>
          <p:cNvPr id="3" name="Subtitle 2">
            <a:extLst>
              <a:ext uri="{FF2B5EF4-FFF2-40B4-BE49-F238E27FC236}">
                <a16:creationId xmlns:a16="http://schemas.microsoft.com/office/drawing/2014/main" id="{BACC13C8-C0A2-E75B-C0E9-083877E76292}"/>
              </a:ext>
            </a:extLst>
          </p:cNvPr>
          <p:cNvSpPr>
            <a:spLocks noGrp="1"/>
          </p:cNvSpPr>
          <p:nvPr>
            <p:ph type="subTitle" idx="1"/>
          </p:nvPr>
        </p:nvSpPr>
        <p:spPr>
          <a:xfrm>
            <a:off x="3784402" y="22481887"/>
            <a:ext cx="22706410" cy="10334331"/>
          </a:xfrm>
          <a:prstGeom prst="rect">
            <a:avLst/>
          </a:prstGeom>
        </p:spPr>
        <p:txBody>
          <a:bodyPr/>
          <a:lstStyle>
            <a:lvl1pPr marL="0" indent="0" algn="ctr">
              <a:buNone/>
              <a:defRPr sz="5960"/>
            </a:lvl1pPr>
            <a:lvl2pPr marL="1135319" indent="0" algn="ctr">
              <a:buNone/>
              <a:defRPr sz="4966"/>
            </a:lvl2pPr>
            <a:lvl3pPr marL="2270638" indent="0" algn="ctr">
              <a:buNone/>
              <a:defRPr sz="4470"/>
            </a:lvl3pPr>
            <a:lvl4pPr marL="3405957" indent="0" algn="ctr">
              <a:buNone/>
              <a:defRPr sz="3973"/>
            </a:lvl4pPr>
            <a:lvl5pPr marL="4541276" indent="0" algn="ctr">
              <a:buNone/>
              <a:defRPr sz="3973"/>
            </a:lvl5pPr>
            <a:lvl6pPr marL="5676595" indent="0" algn="ctr">
              <a:buNone/>
              <a:defRPr sz="3973"/>
            </a:lvl6pPr>
            <a:lvl7pPr marL="6811914" indent="0" algn="ctr">
              <a:buNone/>
              <a:defRPr sz="3973"/>
            </a:lvl7pPr>
            <a:lvl8pPr marL="7947233" indent="0" algn="ctr">
              <a:buNone/>
              <a:defRPr sz="3973"/>
            </a:lvl8pPr>
            <a:lvl9pPr marL="9082552" indent="0" algn="ctr">
              <a:buNone/>
              <a:defRPr sz="3973"/>
            </a:lvl9pPr>
          </a:lstStyle>
          <a:p>
            <a:r>
              <a:rPr lang="en-GB"/>
              <a:t>Click to edit Master subtitle style</a:t>
            </a:r>
            <a:endParaRPr lang="x-none"/>
          </a:p>
        </p:txBody>
      </p:sp>
      <p:sp>
        <p:nvSpPr>
          <p:cNvPr id="4" name="Date Placeholder 3">
            <a:extLst>
              <a:ext uri="{FF2B5EF4-FFF2-40B4-BE49-F238E27FC236}">
                <a16:creationId xmlns:a16="http://schemas.microsoft.com/office/drawing/2014/main" id="{75CAB133-1ED1-F2B9-5164-F3E16EBDF78D}"/>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5" name="Footer Placeholder 4">
            <a:extLst>
              <a:ext uri="{FF2B5EF4-FFF2-40B4-BE49-F238E27FC236}">
                <a16:creationId xmlns:a16="http://schemas.microsoft.com/office/drawing/2014/main" id="{7FD1A32C-8079-A99F-BEB5-2BE99FCAEF1A}"/>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2C415242-3FAF-FFDC-82F4-A30CAA93E1D9}"/>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93875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E173D-086A-AB55-EDF0-1FC6F83BEB68}"/>
              </a:ext>
            </a:extLst>
          </p:cNvPr>
          <p:cNvSpPr>
            <a:spLocks noGrp="1"/>
          </p:cNvSpPr>
          <p:nvPr>
            <p:ph type="title"/>
          </p:nvPr>
        </p:nvSpPr>
        <p:spPr>
          <a:xfrm>
            <a:off x="2081421" y="2278907"/>
            <a:ext cx="26112371" cy="8273416"/>
          </a:xfrm>
          <a:prstGeom prst="rect">
            <a:avLst/>
          </a:prstGeom>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2B4166AC-29A2-3769-7FC7-1BDBDE3AC65F}"/>
              </a:ext>
            </a:extLst>
          </p:cNvPr>
          <p:cNvSpPr>
            <a:spLocks noGrp="1"/>
          </p:cNvSpPr>
          <p:nvPr>
            <p:ph idx="1"/>
          </p:nvPr>
        </p:nvSpPr>
        <p:spPr>
          <a:xfrm>
            <a:off x="2081421" y="11394520"/>
            <a:ext cx="26112371" cy="27158594"/>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3DE0C020-CD13-2271-484B-1F7DE4145BDD}"/>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5" name="Footer Placeholder 4">
            <a:extLst>
              <a:ext uri="{FF2B5EF4-FFF2-40B4-BE49-F238E27FC236}">
                <a16:creationId xmlns:a16="http://schemas.microsoft.com/office/drawing/2014/main" id="{52A76B03-3E19-A36A-9A19-AF92D2EF3E5C}"/>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BDE8879A-ACBD-ABF5-63EA-64DBFE084A58}"/>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1681675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11735-6DBF-DB00-DCAE-FF7A81BCC604}"/>
              </a:ext>
            </a:extLst>
          </p:cNvPr>
          <p:cNvSpPr>
            <a:spLocks noGrp="1"/>
          </p:cNvSpPr>
          <p:nvPr>
            <p:ph type="title"/>
          </p:nvPr>
        </p:nvSpPr>
        <p:spPr>
          <a:xfrm>
            <a:off x="2065653" y="10671222"/>
            <a:ext cx="26112371" cy="17805173"/>
          </a:xfrm>
          <a:prstGeom prst="rect">
            <a:avLst/>
          </a:prstGeom>
        </p:spPr>
        <p:txBody>
          <a:bodyPr anchor="b"/>
          <a:lstStyle>
            <a:lvl1pPr>
              <a:defRPr sz="14899"/>
            </a:lvl1pPr>
          </a:lstStyle>
          <a:p>
            <a:r>
              <a:rPr lang="en-GB"/>
              <a:t>Click to edit Master title style</a:t>
            </a:r>
            <a:endParaRPr lang="x-none"/>
          </a:p>
        </p:txBody>
      </p:sp>
      <p:sp>
        <p:nvSpPr>
          <p:cNvPr id="3" name="Text Placeholder 2">
            <a:extLst>
              <a:ext uri="{FF2B5EF4-FFF2-40B4-BE49-F238E27FC236}">
                <a16:creationId xmlns:a16="http://schemas.microsoft.com/office/drawing/2014/main" id="{BD0EC465-68E9-E2F6-AE23-755BB1D2E858}"/>
              </a:ext>
            </a:extLst>
          </p:cNvPr>
          <p:cNvSpPr>
            <a:spLocks noGrp="1"/>
          </p:cNvSpPr>
          <p:nvPr>
            <p:ph type="body" idx="1"/>
          </p:nvPr>
        </p:nvSpPr>
        <p:spPr>
          <a:xfrm>
            <a:off x="2065653" y="28644839"/>
            <a:ext cx="26112371" cy="9363320"/>
          </a:xfrm>
          <a:prstGeom prst="rect">
            <a:avLst/>
          </a:prstGeom>
        </p:spPr>
        <p:txBody>
          <a:bodyPr/>
          <a:lstStyle>
            <a:lvl1pPr marL="0" indent="0">
              <a:buNone/>
              <a:defRPr sz="5960">
                <a:solidFill>
                  <a:schemeClr val="tx1">
                    <a:tint val="75000"/>
                  </a:schemeClr>
                </a:solidFill>
              </a:defRPr>
            </a:lvl1pPr>
            <a:lvl2pPr marL="1135319" indent="0">
              <a:buNone/>
              <a:defRPr sz="4966">
                <a:solidFill>
                  <a:schemeClr val="tx1">
                    <a:tint val="75000"/>
                  </a:schemeClr>
                </a:solidFill>
              </a:defRPr>
            </a:lvl2pPr>
            <a:lvl3pPr marL="2270638" indent="0">
              <a:buNone/>
              <a:defRPr sz="4470">
                <a:solidFill>
                  <a:schemeClr val="tx1">
                    <a:tint val="75000"/>
                  </a:schemeClr>
                </a:solidFill>
              </a:defRPr>
            </a:lvl3pPr>
            <a:lvl4pPr marL="3405957" indent="0">
              <a:buNone/>
              <a:defRPr sz="3973">
                <a:solidFill>
                  <a:schemeClr val="tx1">
                    <a:tint val="75000"/>
                  </a:schemeClr>
                </a:solidFill>
              </a:defRPr>
            </a:lvl4pPr>
            <a:lvl5pPr marL="4541276" indent="0">
              <a:buNone/>
              <a:defRPr sz="3973">
                <a:solidFill>
                  <a:schemeClr val="tx1">
                    <a:tint val="75000"/>
                  </a:schemeClr>
                </a:solidFill>
              </a:defRPr>
            </a:lvl5pPr>
            <a:lvl6pPr marL="5676595" indent="0">
              <a:buNone/>
              <a:defRPr sz="3973">
                <a:solidFill>
                  <a:schemeClr val="tx1">
                    <a:tint val="75000"/>
                  </a:schemeClr>
                </a:solidFill>
              </a:defRPr>
            </a:lvl6pPr>
            <a:lvl7pPr marL="6811914" indent="0">
              <a:buNone/>
              <a:defRPr sz="3973">
                <a:solidFill>
                  <a:schemeClr val="tx1">
                    <a:tint val="75000"/>
                  </a:schemeClr>
                </a:solidFill>
              </a:defRPr>
            </a:lvl7pPr>
            <a:lvl8pPr marL="7947233" indent="0">
              <a:buNone/>
              <a:defRPr sz="3973">
                <a:solidFill>
                  <a:schemeClr val="tx1">
                    <a:tint val="75000"/>
                  </a:schemeClr>
                </a:solidFill>
              </a:defRPr>
            </a:lvl8pPr>
            <a:lvl9pPr marL="9082552" indent="0">
              <a:buNone/>
              <a:defRPr sz="3973">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1E41F9C-16E1-52CD-E675-A35049EBABE6}"/>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5" name="Footer Placeholder 4">
            <a:extLst>
              <a:ext uri="{FF2B5EF4-FFF2-40B4-BE49-F238E27FC236}">
                <a16:creationId xmlns:a16="http://schemas.microsoft.com/office/drawing/2014/main" id="{94942876-5017-1FCD-E665-29A3A8080079}"/>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76DF9B71-1380-37A5-F260-7E8A6EDAC6E3}"/>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552829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F2015-C8FF-0F04-DB80-14CBA21FF5D5}"/>
              </a:ext>
            </a:extLst>
          </p:cNvPr>
          <p:cNvSpPr>
            <a:spLocks noGrp="1"/>
          </p:cNvSpPr>
          <p:nvPr>
            <p:ph type="title"/>
          </p:nvPr>
        </p:nvSpPr>
        <p:spPr>
          <a:xfrm>
            <a:off x="2081421" y="2278907"/>
            <a:ext cx="26112371" cy="8273416"/>
          </a:xfrm>
          <a:prstGeom prst="rect">
            <a:avLst/>
          </a:prstGeom>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8D021DFC-5C43-17DC-5B4E-4A32DC9584F5}"/>
              </a:ext>
            </a:extLst>
          </p:cNvPr>
          <p:cNvSpPr>
            <a:spLocks noGrp="1"/>
          </p:cNvSpPr>
          <p:nvPr>
            <p:ph sz="half" idx="1"/>
          </p:nvPr>
        </p:nvSpPr>
        <p:spPr>
          <a:xfrm>
            <a:off x="2081421" y="11394520"/>
            <a:ext cx="12866966" cy="27158594"/>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Content Placeholder 3">
            <a:extLst>
              <a:ext uri="{FF2B5EF4-FFF2-40B4-BE49-F238E27FC236}">
                <a16:creationId xmlns:a16="http://schemas.microsoft.com/office/drawing/2014/main" id="{B4D7D6E8-3519-6777-6C33-99F6E9C291A9}"/>
              </a:ext>
            </a:extLst>
          </p:cNvPr>
          <p:cNvSpPr>
            <a:spLocks noGrp="1"/>
          </p:cNvSpPr>
          <p:nvPr>
            <p:ph sz="half" idx="2"/>
          </p:nvPr>
        </p:nvSpPr>
        <p:spPr>
          <a:xfrm>
            <a:off x="15326826" y="11394520"/>
            <a:ext cx="12866966" cy="27158594"/>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Date Placeholder 4">
            <a:extLst>
              <a:ext uri="{FF2B5EF4-FFF2-40B4-BE49-F238E27FC236}">
                <a16:creationId xmlns:a16="http://schemas.microsoft.com/office/drawing/2014/main" id="{BB0ABBF4-E180-993B-8248-6B1E1E42D0D8}"/>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6" name="Footer Placeholder 5">
            <a:extLst>
              <a:ext uri="{FF2B5EF4-FFF2-40B4-BE49-F238E27FC236}">
                <a16:creationId xmlns:a16="http://schemas.microsoft.com/office/drawing/2014/main" id="{9126E370-021E-A4B9-5BE2-2193BC34DF80}"/>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7" name="Slide Number Placeholder 6">
            <a:extLst>
              <a:ext uri="{FF2B5EF4-FFF2-40B4-BE49-F238E27FC236}">
                <a16:creationId xmlns:a16="http://schemas.microsoft.com/office/drawing/2014/main" id="{4C25D809-5761-CA70-C941-09A4ED3B45B0}"/>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4137770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B4E02-6038-DED4-5264-C56C460A8096}"/>
              </a:ext>
            </a:extLst>
          </p:cNvPr>
          <p:cNvSpPr>
            <a:spLocks noGrp="1"/>
          </p:cNvSpPr>
          <p:nvPr>
            <p:ph type="title"/>
          </p:nvPr>
        </p:nvSpPr>
        <p:spPr>
          <a:xfrm>
            <a:off x="2085364" y="2278907"/>
            <a:ext cx="26112371" cy="8273416"/>
          </a:xfrm>
          <a:prstGeom prst="rect">
            <a:avLst/>
          </a:prstGeom>
        </p:spPr>
        <p:txBody>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CD6F070D-A9E2-81BC-8783-463B668F67D8}"/>
              </a:ext>
            </a:extLst>
          </p:cNvPr>
          <p:cNvSpPr>
            <a:spLocks noGrp="1"/>
          </p:cNvSpPr>
          <p:nvPr>
            <p:ph type="body" idx="1"/>
          </p:nvPr>
        </p:nvSpPr>
        <p:spPr>
          <a:xfrm>
            <a:off x="2085365" y="10492870"/>
            <a:ext cx="12807833" cy="5142393"/>
          </a:xfrm>
          <a:prstGeom prst="rect">
            <a:avLst/>
          </a:prstGeom>
        </p:spPr>
        <p:txBody>
          <a:bodyPr anchor="b"/>
          <a:lstStyle>
            <a:lvl1pPr marL="0" indent="0">
              <a:buNone/>
              <a:defRPr sz="5960" b="1"/>
            </a:lvl1pPr>
            <a:lvl2pPr marL="1135319" indent="0">
              <a:buNone/>
              <a:defRPr sz="4966" b="1"/>
            </a:lvl2pPr>
            <a:lvl3pPr marL="2270638" indent="0">
              <a:buNone/>
              <a:defRPr sz="4470" b="1"/>
            </a:lvl3pPr>
            <a:lvl4pPr marL="3405957" indent="0">
              <a:buNone/>
              <a:defRPr sz="3973" b="1"/>
            </a:lvl4pPr>
            <a:lvl5pPr marL="4541276" indent="0">
              <a:buNone/>
              <a:defRPr sz="3973" b="1"/>
            </a:lvl5pPr>
            <a:lvl6pPr marL="5676595" indent="0">
              <a:buNone/>
              <a:defRPr sz="3973" b="1"/>
            </a:lvl6pPr>
            <a:lvl7pPr marL="6811914" indent="0">
              <a:buNone/>
              <a:defRPr sz="3973" b="1"/>
            </a:lvl7pPr>
            <a:lvl8pPr marL="7947233" indent="0">
              <a:buNone/>
              <a:defRPr sz="3973" b="1"/>
            </a:lvl8pPr>
            <a:lvl9pPr marL="9082552" indent="0">
              <a:buNone/>
              <a:defRPr sz="3973" b="1"/>
            </a:lvl9pPr>
          </a:lstStyle>
          <a:p>
            <a:pPr lvl="0"/>
            <a:r>
              <a:rPr lang="en-GB"/>
              <a:t>Click to edit Master text styles</a:t>
            </a:r>
          </a:p>
        </p:txBody>
      </p:sp>
      <p:sp>
        <p:nvSpPr>
          <p:cNvPr id="4" name="Content Placeholder 3">
            <a:extLst>
              <a:ext uri="{FF2B5EF4-FFF2-40B4-BE49-F238E27FC236}">
                <a16:creationId xmlns:a16="http://schemas.microsoft.com/office/drawing/2014/main" id="{EC498D92-B2B0-4225-AAC6-2910DFD41942}"/>
              </a:ext>
            </a:extLst>
          </p:cNvPr>
          <p:cNvSpPr>
            <a:spLocks noGrp="1"/>
          </p:cNvSpPr>
          <p:nvPr>
            <p:ph sz="half" idx="2"/>
          </p:nvPr>
        </p:nvSpPr>
        <p:spPr>
          <a:xfrm>
            <a:off x="2085365" y="15635264"/>
            <a:ext cx="12807833" cy="2299711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Text Placeholder 4">
            <a:extLst>
              <a:ext uri="{FF2B5EF4-FFF2-40B4-BE49-F238E27FC236}">
                <a16:creationId xmlns:a16="http://schemas.microsoft.com/office/drawing/2014/main" id="{100BA4A8-D105-E667-279A-1D17C70DC482}"/>
              </a:ext>
            </a:extLst>
          </p:cNvPr>
          <p:cNvSpPr>
            <a:spLocks noGrp="1"/>
          </p:cNvSpPr>
          <p:nvPr>
            <p:ph type="body" sz="quarter" idx="3"/>
          </p:nvPr>
        </p:nvSpPr>
        <p:spPr>
          <a:xfrm>
            <a:off x="15326827" y="10492870"/>
            <a:ext cx="12870909" cy="5142393"/>
          </a:xfrm>
          <a:prstGeom prst="rect">
            <a:avLst/>
          </a:prstGeom>
        </p:spPr>
        <p:txBody>
          <a:bodyPr anchor="b"/>
          <a:lstStyle>
            <a:lvl1pPr marL="0" indent="0">
              <a:buNone/>
              <a:defRPr sz="5960" b="1"/>
            </a:lvl1pPr>
            <a:lvl2pPr marL="1135319" indent="0">
              <a:buNone/>
              <a:defRPr sz="4966" b="1"/>
            </a:lvl2pPr>
            <a:lvl3pPr marL="2270638" indent="0">
              <a:buNone/>
              <a:defRPr sz="4470" b="1"/>
            </a:lvl3pPr>
            <a:lvl4pPr marL="3405957" indent="0">
              <a:buNone/>
              <a:defRPr sz="3973" b="1"/>
            </a:lvl4pPr>
            <a:lvl5pPr marL="4541276" indent="0">
              <a:buNone/>
              <a:defRPr sz="3973" b="1"/>
            </a:lvl5pPr>
            <a:lvl6pPr marL="5676595" indent="0">
              <a:buNone/>
              <a:defRPr sz="3973" b="1"/>
            </a:lvl6pPr>
            <a:lvl7pPr marL="6811914" indent="0">
              <a:buNone/>
              <a:defRPr sz="3973" b="1"/>
            </a:lvl7pPr>
            <a:lvl8pPr marL="7947233" indent="0">
              <a:buNone/>
              <a:defRPr sz="3973" b="1"/>
            </a:lvl8pPr>
            <a:lvl9pPr marL="9082552" indent="0">
              <a:buNone/>
              <a:defRPr sz="3973" b="1"/>
            </a:lvl9pPr>
          </a:lstStyle>
          <a:p>
            <a:pPr lvl="0"/>
            <a:r>
              <a:rPr lang="en-GB"/>
              <a:t>Click to edit Master text styles</a:t>
            </a:r>
          </a:p>
        </p:txBody>
      </p:sp>
      <p:sp>
        <p:nvSpPr>
          <p:cNvPr id="6" name="Content Placeholder 5">
            <a:extLst>
              <a:ext uri="{FF2B5EF4-FFF2-40B4-BE49-F238E27FC236}">
                <a16:creationId xmlns:a16="http://schemas.microsoft.com/office/drawing/2014/main" id="{2E3D90A4-F277-5E91-2F40-6159728FFFFF}"/>
              </a:ext>
            </a:extLst>
          </p:cNvPr>
          <p:cNvSpPr>
            <a:spLocks noGrp="1"/>
          </p:cNvSpPr>
          <p:nvPr>
            <p:ph sz="quarter" idx="4"/>
          </p:nvPr>
        </p:nvSpPr>
        <p:spPr>
          <a:xfrm>
            <a:off x="15326827" y="15635264"/>
            <a:ext cx="12870909" cy="2299711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7" name="Date Placeholder 6">
            <a:extLst>
              <a:ext uri="{FF2B5EF4-FFF2-40B4-BE49-F238E27FC236}">
                <a16:creationId xmlns:a16="http://schemas.microsoft.com/office/drawing/2014/main" id="{C6D68E41-BC24-2283-FC1D-E074D4BF60D8}"/>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8" name="Footer Placeholder 7">
            <a:extLst>
              <a:ext uri="{FF2B5EF4-FFF2-40B4-BE49-F238E27FC236}">
                <a16:creationId xmlns:a16="http://schemas.microsoft.com/office/drawing/2014/main" id="{4B63ECFB-B060-9209-D605-12B56B9120A0}"/>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9" name="Slide Number Placeholder 8">
            <a:extLst>
              <a:ext uri="{FF2B5EF4-FFF2-40B4-BE49-F238E27FC236}">
                <a16:creationId xmlns:a16="http://schemas.microsoft.com/office/drawing/2014/main" id="{7A198A98-9010-FEE5-D126-63BF58313D31}"/>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3789843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C27A8-8C4D-451F-EA89-9EC868E9DF0D}"/>
              </a:ext>
            </a:extLst>
          </p:cNvPr>
          <p:cNvSpPr>
            <a:spLocks noGrp="1"/>
          </p:cNvSpPr>
          <p:nvPr>
            <p:ph type="title"/>
          </p:nvPr>
        </p:nvSpPr>
        <p:spPr>
          <a:xfrm>
            <a:off x="2081421" y="2278907"/>
            <a:ext cx="26112371" cy="8273416"/>
          </a:xfrm>
          <a:prstGeom prst="rect">
            <a:avLst/>
          </a:prstGeom>
        </p:spPr>
        <p:txBody>
          <a:bodyPr/>
          <a:lstStyle/>
          <a:p>
            <a:r>
              <a:rPr lang="en-GB"/>
              <a:t>Click to edit Master title style</a:t>
            </a:r>
            <a:endParaRPr lang="x-none"/>
          </a:p>
        </p:txBody>
      </p:sp>
      <p:sp>
        <p:nvSpPr>
          <p:cNvPr id="3" name="Date Placeholder 2">
            <a:extLst>
              <a:ext uri="{FF2B5EF4-FFF2-40B4-BE49-F238E27FC236}">
                <a16:creationId xmlns:a16="http://schemas.microsoft.com/office/drawing/2014/main" id="{CB7D8EF2-474B-1C3A-8C6F-01BAB8D802B3}"/>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4" name="Footer Placeholder 3">
            <a:extLst>
              <a:ext uri="{FF2B5EF4-FFF2-40B4-BE49-F238E27FC236}">
                <a16:creationId xmlns:a16="http://schemas.microsoft.com/office/drawing/2014/main" id="{84134026-1B4A-52BF-F380-4E57925F0489}"/>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5" name="Slide Number Placeholder 4">
            <a:extLst>
              <a:ext uri="{FF2B5EF4-FFF2-40B4-BE49-F238E27FC236}">
                <a16:creationId xmlns:a16="http://schemas.microsoft.com/office/drawing/2014/main" id="{052BFD87-3C3F-330F-A7A8-2A365E899CFB}"/>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2577237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5DBD2C-B140-D445-EF3D-F1A058E52B9A}"/>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3" name="Footer Placeholder 2">
            <a:extLst>
              <a:ext uri="{FF2B5EF4-FFF2-40B4-BE49-F238E27FC236}">
                <a16:creationId xmlns:a16="http://schemas.microsoft.com/office/drawing/2014/main" id="{A0CE61D0-6E9F-418D-0C0A-C6D347DEE20A}"/>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4" name="Slide Number Placeholder 3">
            <a:extLst>
              <a:ext uri="{FF2B5EF4-FFF2-40B4-BE49-F238E27FC236}">
                <a16:creationId xmlns:a16="http://schemas.microsoft.com/office/drawing/2014/main" id="{BA48F6CE-AF3F-DAA2-F8C0-8B54C1B0678A}"/>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2286495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880F7-276C-AF81-839E-CD09D25E386B}"/>
              </a:ext>
            </a:extLst>
          </p:cNvPr>
          <p:cNvSpPr>
            <a:spLocks noGrp="1"/>
          </p:cNvSpPr>
          <p:nvPr>
            <p:ph type="title"/>
          </p:nvPr>
        </p:nvSpPr>
        <p:spPr>
          <a:xfrm>
            <a:off x="2085366" y="2853584"/>
            <a:ext cx="9764543" cy="9987545"/>
          </a:xfrm>
          <a:prstGeom prst="rect">
            <a:avLst/>
          </a:prstGeom>
        </p:spPr>
        <p:txBody>
          <a:bodyPr anchor="b"/>
          <a:lstStyle>
            <a:lvl1pPr>
              <a:defRPr sz="7946"/>
            </a:lvl1pPr>
          </a:lstStyle>
          <a:p>
            <a:r>
              <a:rPr lang="en-GB"/>
              <a:t>Click to edit Master title style</a:t>
            </a:r>
            <a:endParaRPr lang="x-none"/>
          </a:p>
        </p:txBody>
      </p:sp>
      <p:sp>
        <p:nvSpPr>
          <p:cNvPr id="3" name="Content Placeholder 2">
            <a:extLst>
              <a:ext uri="{FF2B5EF4-FFF2-40B4-BE49-F238E27FC236}">
                <a16:creationId xmlns:a16="http://schemas.microsoft.com/office/drawing/2014/main" id="{7C0AC2AE-8FBB-A347-DF9E-A88A5BFB62E0}"/>
              </a:ext>
            </a:extLst>
          </p:cNvPr>
          <p:cNvSpPr>
            <a:spLocks noGrp="1"/>
          </p:cNvSpPr>
          <p:nvPr>
            <p:ph idx="1"/>
          </p:nvPr>
        </p:nvSpPr>
        <p:spPr>
          <a:xfrm>
            <a:off x="12870909" y="6162952"/>
            <a:ext cx="15326827" cy="30418415"/>
          </a:xfrm>
          <a:prstGeom prst="rect">
            <a:avLst/>
          </a:prstGeom>
        </p:spPr>
        <p:txBody>
          <a:bodyPr/>
          <a:lstStyle>
            <a:lvl1pPr>
              <a:defRPr sz="7946"/>
            </a:lvl1pPr>
            <a:lvl2pPr>
              <a:defRPr sz="6953"/>
            </a:lvl2pPr>
            <a:lvl3pPr>
              <a:defRPr sz="5960"/>
            </a:lvl3pPr>
            <a:lvl4pPr>
              <a:defRPr sz="4966"/>
            </a:lvl4pPr>
            <a:lvl5pPr>
              <a:defRPr sz="4966"/>
            </a:lvl5pPr>
            <a:lvl6pPr>
              <a:defRPr sz="4966"/>
            </a:lvl6pPr>
            <a:lvl7pPr>
              <a:defRPr sz="4966"/>
            </a:lvl7pPr>
            <a:lvl8pPr>
              <a:defRPr sz="4966"/>
            </a:lvl8pPr>
            <a:lvl9pPr>
              <a:defRPr sz="4966"/>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Text Placeholder 3">
            <a:extLst>
              <a:ext uri="{FF2B5EF4-FFF2-40B4-BE49-F238E27FC236}">
                <a16:creationId xmlns:a16="http://schemas.microsoft.com/office/drawing/2014/main" id="{3AEFE7BE-36F2-30F1-DA09-C0456D290EFF}"/>
              </a:ext>
            </a:extLst>
          </p:cNvPr>
          <p:cNvSpPr>
            <a:spLocks noGrp="1"/>
          </p:cNvSpPr>
          <p:nvPr>
            <p:ph type="body" sz="half" idx="2"/>
          </p:nvPr>
        </p:nvSpPr>
        <p:spPr>
          <a:xfrm>
            <a:off x="2085366" y="12841129"/>
            <a:ext cx="9764543" cy="23789780"/>
          </a:xfrm>
          <a:prstGeom prst="rect">
            <a:avLst/>
          </a:prstGeom>
        </p:spPr>
        <p:txBody>
          <a:bodyPr/>
          <a:lstStyle>
            <a:lvl1pPr marL="0" indent="0">
              <a:buNone/>
              <a:defRPr sz="3973"/>
            </a:lvl1pPr>
            <a:lvl2pPr marL="1135319" indent="0">
              <a:buNone/>
              <a:defRPr sz="3476"/>
            </a:lvl2pPr>
            <a:lvl3pPr marL="2270638" indent="0">
              <a:buNone/>
              <a:defRPr sz="2980"/>
            </a:lvl3pPr>
            <a:lvl4pPr marL="3405957" indent="0">
              <a:buNone/>
              <a:defRPr sz="2483"/>
            </a:lvl4pPr>
            <a:lvl5pPr marL="4541276" indent="0">
              <a:buNone/>
              <a:defRPr sz="2483"/>
            </a:lvl5pPr>
            <a:lvl6pPr marL="5676595" indent="0">
              <a:buNone/>
              <a:defRPr sz="2483"/>
            </a:lvl6pPr>
            <a:lvl7pPr marL="6811914" indent="0">
              <a:buNone/>
              <a:defRPr sz="2483"/>
            </a:lvl7pPr>
            <a:lvl8pPr marL="7947233" indent="0">
              <a:buNone/>
              <a:defRPr sz="2483"/>
            </a:lvl8pPr>
            <a:lvl9pPr marL="9082552" indent="0">
              <a:buNone/>
              <a:defRPr sz="2483"/>
            </a:lvl9pPr>
          </a:lstStyle>
          <a:p>
            <a:pPr lvl="0"/>
            <a:r>
              <a:rPr lang="en-GB"/>
              <a:t>Click to edit Master text styles</a:t>
            </a:r>
          </a:p>
        </p:txBody>
      </p:sp>
      <p:sp>
        <p:nvSpPr>
          <p:cNvPr id="5" name="Date Placeholder 4">
            <a:extLst>
              <a:ext uri="{FF2B5EF4-FFF2-40B4-BE49-F238E27FC236}">
                <a16:creationId xmlns:a16="http://schemas.microsoft.com/office/drawing/2014/main" id="{9C7962CE-E6D9-011B-4720-82C9CD6890DF}"/>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6" name="Footer Placeholder 5">
            <a:extLst>
              <a:ext uri="{FF2B5EF4-FFF2-40B4-BE49-F238E27FC236}">
                <a16:creationId xmlns:a16="http://schemas.microsoft.com/office/drawing/2014/main" id="{7F37BE3B-4F96-C5B5-5EFA-C65135F73586}"/>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7" name="Slide Number Placeholder 6">
            <a:extLst>
              <a:ext uri="{FF2B5EF4-FFF2-40B4-BE49-F238E27FC236}">
                <a16:creationId xmlns:a16="http://schemas.microsoft.com/office/drawing/2014/main" id="{4C3FF71D-859A-F5C8-C137-C1C488E2B510}"/>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664107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39C19-629C-5268-6C5D-A2535658AB4A}"/>
              </a:ext>
            </a:extLst>
          </p:cNvPr>
          <p:cNvSpPr>
            <a:spLocks noGrp="1"/>
          </p:cNvSpPr>
          <p:nvPr>
            <p:ph type="title"/>
          </p:nvPr>
        </p:nvSpPr>
        <p:spPr>
          <a:xfrm>
            <a:off x="2085366" y="2853584"/>
            <a:ext cx="9764543" cy="9987545"/>
          </a:xfrm>
          <a:prstGeom prst="rect">
            <a:avLst/>
          </a:prstGeom>
        </p:spPr>
        <p:txBody>
          <a:bodyPr anchor="b"/>
          <a:lstStyle>
            <a:lvl1pPr>
              <a:defRPr sz="7946"/>
            </a:lvl1pPr>
          </a:lstStyle>
          <a:p>
            <a:r>
              <a:rPr lang="en-GB"/>
              <a:t>Click to edit Master title style</a:t>
            </a:r>
            <a:endParaRPr lang="x-none"/>
          </a:p>
        </p:txBody>
      </p:sp>
      <p:sp>
        <p:nvSpPr>
          <p:cNvPr id="3" name="Picture Placeholder 2">
            <a:extLst>
              <a:ext uri="{FF2B5EF4-FFF2-40B4-BE49-F238E27FC236}">
                <a16:creationId xmlns:a16="http://schemas.microsoft.com/office/drawing/2014/main" id="{ACBE7166-8038-88A8-30B0-0140A037669D}"/>
              </a:ext>
            </a:extLst>
          </p:cNvPr>
          <p:cNvSpPr>
            <a:spLocks noGrp="1"/>
          </p:cNvSpPr>
          <p:nvPr>
            <p:ph type="pic" idx="1"/>
          </p:nvPr>
        </p:nvSpPr>
        <p:spPr>
          <a:xfrm>
            <a:off x="12870909" y="6162952"/>
            <a:ext cx="15326827" cy="30418415"/>
          </a:xfrm>
          <a:prstGeom prst="rect">
            <a:avLst/>
          </a:prstGeom>
        </p:spPr>
        <p:txBody>
          <a:bodyPr/>
          <a:lstStyle>
            <a:lvl1pPr marL="0" indent="0">
              <a:buNone/>
              <a:defRPr sz="7946"/>
            </a:lvl1pPr>
            <a:lvl2pPr marL="1135319" indent="0">
              <a:buNone/>
              <a:defRPr sz="6953"/>
            </a:lvl2pPr>
            <a:lvl3pPr marL="2270638" indent="0">
              <a:buNone/>
              <a:defRPr sz="5960"/>
            </a:lvl3pPr>
            <a:lvl4pPr marL="3405957" indent="0">
              <a:buNone/>
              <a:defRPr sz="4966"/>
            </a:lvl4pPr>
            <a:lvl5pPr marL="4541276" indent="0">
              <a:buNone/>
              <a:defRPr sz="4966"/>
            </a:lvl5pPr>
            <a:lvl6pPr marL="5676595" indent="0">
              <a:buNone/>
              <a:defRPr sz="4966"/>
            </a:lvl6pPr>
            <a:lvl7pPr marL="6811914" indent="0">
              <a:buNone/>
              <a:defRPr sz="4966"/>
            </a:lvl7pPr>
            <a:lvl8pPr marL="7947233" indent="0">
              <a:buNone/>
              <a:defRPr sz="4966"/>
            </a:lvl8pPr>
            <a:lvl9pPr marL="9082552" indent="0">
              <a:buNone/>
              <a:defRPr sz="4966"/>
            </a:lvl9pPr>
          </a:lstStyle>
          <a:p>
            <a:endParaRPr lang="x-none"/>
          </a:p>
        </p:txBody>
      </p:sp>
      <p:sp>
        <p:nvSpPr>
          <p:cNvPr id="4" name="Text Placeholder 3">
            <a:extLst>
              <a:ext uri="{FF2B5EF4-FFF2-40B4-BE49-F238E27FC236}">
                <a16:creationId xmlns:a16="http://schemas.microsoft.com/office/drawing/2014/main" id="{2D409227-7F75-0515-62A2-B1DD0E8B3A6F}"/>
              </a:ext>
            </a:extLst>
          </p:cNvPr>
          <p:cNvSpPr>
            <a:spLocks noGrp="1"/>
          </p:cNvSpPr>
          <p:nvPr>
            <p:ph type="body" sz="half" idx="2"/>
          </p:nvPr>
        </p:nvSpPr>
        <p:spPr>
          <a:xfrm>
            <a:off x="2085366" y="12841129"/>
            <a:ext cx="9764543" cy="23789780"/>
          </a:xfrm>
          <a:prstGeom prst="rect">
            <a:avLst/>
          </a:prstGeom>
        </p:spPr>
        <p:txBody>
          <a:bodyPr/>
          <a:lstStyle>
            <a:lvl1pPr marL="0" indent="0">
              <a:buNone/>
              <a:defRPr sz="3973"/>
            </a:lvl1pPr>
            <a:lvl2pPr marL="1135319" indent="0">
              <a:buNone/>
              <a:defRPr sz="3476"/>
            </a:lvl2pPr>
            <a:lvl3pPr marL="2270638" indent="0">
              <a:buNone/>
              <a:defRPr sz="2980"/>
            </a:lvl3pPr>
            <a:lvl4pPr marL="3405957" indent="0">
              <a:buNone/>
              <a:defRPr sz="2483"/>
            </a:lvl4pPr>
            <a:lvl5pPr marL="4541276" indent="0">
              <a:buNone/>
              <a:defRPr sz="2483"/>
            </a:lvl5pPr>
            <a:lvl6pPr marL="5676595" indent="0">
              <a:buNone/>
              <a:defRPr sz="2483"/>
            </a:lvl6pPr>
            <a:lvl7pPr marL="6811914" indent="0">
              <a:buNone/>
              <a:defRPr sz="2483"/>
            </a:lvl7pPr>
            <a:lvl8pPr marL="7947233" indent="0">
              <a:buNone/>
              <a:defRPr sz="2483"/>
            </a:lvl8pPr>
            <a:lvl9pPr marL="9082552" indent="0">
              <a:buNone/>
              <a:defRPr sz="2483"/>
            </a:lvl9pPr>
          </a:lstStyle>
          <a:p>
            <a:pPr lvl="0"/>
            <a:r>
              <a:rPr lang="en-GB"/>
              <a:t>Click to edit Master text styles</a:t>
            </a:r>
          </a:p>
        </p:txBody>
      </p:sp>
      <p:sp>
        <p:nvSpPr>
          <p:cNvPr id="5" name="Date Placeholder 4">
            <a:extLst>
              <a:ext uri="{FF2B5EF4-FFF2-40B4-BE49-F238E27FC236}">
                <a16:creationId xmlns:a16="http://schemas.microsoft.com/office/drawing/2014/main" id="{C1377B60-2793-0F7A-3152-BAACD240F3BD}"/>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6" name="Footer Placeholder 5">
            <a:extLst>
              <a:ext uri="{FF2B5EF4-FFF2-40B4-BE49-F238E27FC236}">
                <a16:creationId xmlns:a16="http://schemas.microsoft.com/office/drawing/2014/main" id="{314196E8-485B-2EF9-81D5-D89164452A33}"/>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7" name="Slide Number Placeholder 6">
            <a:extLst>
              <a:ext uri="{FF2B5EF4-FFF2-40B4-BE49-F238E27FC236}">
                <a16:creationId xmlns:a16="http://schemas.microsoft.com/office/drawing/2014/main" id="{2771C164-971C-8506-A43A-50396B2B50E9}"/>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1457638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12FB0-1DC3-DADE-ABCB-989F15FDE0A5}"/>
              </a:ext>
            </a:extLst>
          </p:cNvPr>
          <p:cNvSpPr>
            <a:spLocks noGrp="1"/>
          </p:cNvSpPr>
          <p:nvPr>
            <p:ph type="title"/>
          </p:nvPr>
        </p:nvSpPr>
        <p:spPr>
          <a:xfrm>
            <a:off x="2081421" y="2278907"/>
            <a:ext cx="26112371" cy="8273416"/>
          </a:xfrm>
          <a:prstGeom prst="rect">
            <a:avLst/>
          </a:prstGeom>
        </p:spPr>
        <p:txBody>
          <a:bodyPr/>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0C929FB7-4FD9-86C7-9096-7AC1D8A0074C}"/>
              </a:ext>
            </a:extLst>
          </p:cNvPr>
          <p:cNvSpPr>
            <a:spLocks noGrp="1"/>
          </p:cNvSpPr>
          <p:nvPr>
            <p:ph type="body" orient="vert" idx="1"/>
          </p:nvPr>
        </p:nvSpPr>
        <p:spPr>
          <a:xfrm>
            <a:off x="2081421" y="11394520"/>
            <a:ext cx="26112371" cy="27158594"/>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35D7728C-398F-52A1-B6B1-0A33F5C3FA61}"/>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5" name="Footer Placeholder 4">
            <a:extLst>
              <a:ext uri="{FF2B5EF4-FFF2-40B4-BE49-F238E27FC236}">
                <a16:creationId xmlns:a16="http://schemas.microsoft.com/office/drawing/2014/main" id="{0BC5B81A-B05D-0F91-D0C4-87318DB263C9}"/>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2B6BA234-EFA3-2890-E224-8924C1839410}"/>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2911474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8601A0-C17A-20EE-86B0-458D681A7097}"/>
              </a:ext>
            </a:extLst>
          </p:cNvPr>
          <p:cNvSpPr>
            <a:spLocks noGrp="1"/>
          </p:cNvSpPr>
          <p:nvPr>
            <p:ph type="title" orient="vert"/>
          </p:nvPr>
        </p:nvSpPr>
        <p:spPr>
          <a:xfrm>
            <a:off x="21665699" y="2278904"/>
            <a:ext cx="6528093" cy="36274211"/>
          </a:xfrm>
          <a:prstGeom prst="rect">
            <a:avLst/>
          </a:prstGeom>
        </p:spPr>
        <p:txBody>
          <a:bodyPr vert="eaVert"/>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958E0C12-1863-7504-1CD8-538E46B00F21}"/>
              </a:ext>
            </a:extLst>
          </p:cNvPr>
          <p:cNvSpPr>
            <a:spLocks noGrp="1"/>
          </p:cNvSpPr>
          <p:nvPr>
            <p:ph type="body" orient="vert" idx="1"/>
          </p:nvPr>
        </p:nvSpPr>
        <p:spPr>
          <a:xfrm>
            <a:off x="2081421" y="2278904"/>
            <a:ext cx="19205838" cy="36274211"/>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67B4680D-3C55-6409-0750-C6858D978565}"/>
              </a:ext>
            </a:extLst>
          </p:cNvPr>
          <p:cNvSpPr>
            <a:spLocks noGrp="1"/>
          </p:cNvSpPr>
          <p:nvPr>
            <p:ph type="dt" sz="half" idx="10"/>
          </p:nvPr>
        </p:nvSpPr>
        <p:spPr/>
        <p:txBody>
          <a:bodyPr/>
          <a:lstStyle/>
          <a:p>
            <a:fld id="{BEBBB8B0-01A0-D849-96DE-216A1DC62B2B}" type="datetimeFigureOut">
              <a:rPr lang="x-none" smtClean="0"/>
              <a:t>08.09.2026</a:t>
            </a:fld>
            <a:endParaRPr lang="x-none"/>
          </a:p>
        </p:txBody>
      </p:sp>
      <p:sp>
        <p:nvSpPr>
          <p:cNvPr id="5" name="Footer Placeholder 4">
            <a:extLst>
              <a:ext uri="{FF2B5EF4-FFF2-40B4-BE49-F238E27FC236}">
                <a16:creationId xmlns:a16="http://schemas.microsoft.com/office/drawing/2014/main" id="{BA5CD130-6437-3038-C2EA-E79D4DEF4BFA}"/>
              </a:ext>
            </a:extLst>
          </p:cNvPr>
          <p:cNvSpPr>
            <a:spLocks noGrp="1"/>
          </p:cNvSpPr>
          <p:nvPr>
            <p:ph type="ftr" sz="quarter" idx="11"/>
          </p:nvPr>
        </p:nvSpPr>
        <p:spPr>
          <a:xfrm>
            <a:off x="10028665" y="39672750"/>
            <a:ext cx="10217884" cy="2278904"/>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B6221E4C-D6CB-F10C-58DF-EE8DC86EDF11}"/>
              </a:ext>
            </a:extLst>
          </p:cNvPr>
          <p:cNvSpPr>
            <a:spLocks noGrp="1"/>
          </p:cNvSpPr>
          <p:nvPr>
            <p:ph type="sldNum" sz="quarter" idx="12"/>
          </p:nvPr>
        </p:nvSpPr>
        <p:spPr>
          <a:xfrm>
            <a:off x="21381869" y="39672750"/>
            <a:ext cx="6811923" cy="2278904"/>
          </a:xfrm>
          <a:prstGeom prst="rect">
            <a:avLst/>
          </a:prstGeom>
        </p:spPr>
        <p:txBody>
          <a:bodyPr/>
          <a:lstStyle/>
          <a:p>
            <a:fld id="{BB08506A-A78A-6B44-A24E-355F3EA1C8A1}" type="slidenum">
              <a:rPr lang="x-none" smtClean="0"/>
              <a:t>‹#›</a:t>
            </a:fld>
            <a:endParaRPr lang="x-none"/>
          </a:p>
        </p:txBody>
      </p:sp>
    </p:spTree>
    <p:extLst>
      <p:ext uri="{BB962C8B-B14F-4D97-AF65-F5344CB8AC3E}">
        <p14:creationId xmlns:p14="http://schemas.microsoft.com/office/powerpoint/2010/main" val="961814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53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ound Same-side Corner of Rectangle 11">
            <a:extLst>
              <a:ext uri="{FF2B5EF4-FFF2-40B4-BE49-F238E27FC236}">
                <a16:creationId xmlns:a16="http://schemas.microsoft.com/office/drawing/2014/main" id="{EA8F867D-960B-849E-F078-529F4168B017}"/>
              </a:ext>
            </a:extLst>
          </p:cNvPr>
          <p:cNvSpPr/>
          <p:nvPr userDrawn="1"/>
        </p:nvSpPr>
        <p:spPr>
          <a:xfrm flipV="1">
            <a:off x="-5" y="0"/>
            <a:ext cx="30275213" cy="4838700"/>
          </a:xfrm>
          <a:prstGeom prst="round2SameRect">
            <a:avLst/>
          </a:prstGeom>
          <a:solidFill>
            <a:srgbClr val="1E1D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 name="Date Placeholder 3">
            <a:extLst>
              <a:ext uri="{FF2B5EF4-FFF2-40B4-BE49-F238E27FC236}">
                <a16:creationId xmlns:a16="http://schemas.microsoft.com/office/drawing/2014/main" id="{9DEA51FF-8217-8A91-1DA7-223D1F97AA3A}"/>
              </a:ext>
            </a:extLst>
          </p:cNvPr>
          <p:cNvSpPr>
            <a:spLocks noGrp="1"/>
          </p:cNvSpPr>
          <p:nvPr>
            <p:ph type="dt" sz="half" idx="2"/>
          </p:nvPr>
        </p:nvSpPr>
        <p:spPr>
          <a:xfrm>
            <a:off x="2081421" y="39672750"/>
            <a:ext cx="6811923" cy="2278904"/>
          </a:xfrm>
          <a:prstGeom prst="rect">
            <a:avLst/>
          </a:prstGeom>
        </p:spPr>
        <p:txBody>
          <a:bodyPr vert="horz" lIns="91440" tIns="45720" rIns="91440" bIns="45720" rtlCol="0" anchor="ctr"/>
          <a:lstStyle>
            <a:lvl1pPr algn="l">
              <a:defRPr sz="2980">
                <a:solidFill>
                  <a:schemeClr val="tx1">
                    <a:tint val="75000"/>
                  </a:schemeClr>
                </a:solidFill>
              </a:defRPr>
            </a:lvl1pPr>
          </a:lstStyle>
          <a:p>
            <a:fld id="{BEBBB8B0-01A0-D849-96DE-216A1DC62B2B}" type="datetimeFigureOut">
              <a:rPr lang="x-none" smtClean="0"/>
              <a:t>08.09.2026</a:t>
            </a:fld>
            <a:endParaRPr lang="x-none"/>
          </a:p>
        </p:txBody>
      </p:sp>
      <p:sp>
        <p:nvSpPr>
          <p:cNvPr id="7" name="Rectangle 6">
            <a:extLst>
              <a:ext uri="{FF2B5EF4-FFF2-40B4-BE49-F238E27FC236}">
                <a16:creationId xmlns:a16="http://schemas.microsoft.com/office/drawing/2014/main" id="{7CA6AD70-64A9-806D-3470-D6BC2BF68689}"/>
              </a:ext>
            </a:extLst>
          </p:cNvPr>
          <p:cNvSpPr/>
          <p:nvPr userDrawn="1"/>
        </p:nvSpPr>
        <p:spPr>
          <a:xfrm>
            <a:off x="-1" y="41851385"/>
            <a:ext cx="30275213" cy="952378"/>
          </a:xfrm>
          <a:prstGeom prst="rect">
            <a:avLst/>
          </a:prstGeom>
          <a:solidFill>
            <a:srgbClr val="1E1D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pic>
        <p:nvPicPr>
          <p:cNvPr id="8" name="Obrázek 7">
            <a:extLst>
              <a:ext uri="{FF2B5EF4-FFF2-40B4-BE49-F238E27FC236}">
                <a16:creationId xmlns:a16="http://schemas.microsoft.com/office/drawing/2014/main" id="{7E7B8072-DCA2-2158-BD0B-AA1263C15993}"/>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23050" y="39397624"/>
            <a:ext cx="12469079" cy="3428999"/>
          </a:xfrm>
          <a:prstGeom prst="rect">
            <a:avLst/>
          </a:prstGeom>
        </p:spPr>
      </p:pic>
      <p:grpSp>
        <p:nvGrpSpPr>
          <p:cNvPr id="3" name="Group 2">
            <a:extLst>
              <a:ext uri="{FF2B5EF4-FFF2-40B4-BE49-F238E27FC236}">
                <a16:creationId xmlns:a16="http://schemas.microsoft.com/office/drawing/2014/main" id="{D80F17E1-1F43-7EA4-EB0C-2D3909207B66}"/>
              </a:ext>
            </a:extLst>
          </p:cNvPr>
          <p:cNvGrpSpPr/>
          <p:nvPr userDrawn="1"/>
        </p:nvGrpSpPr>
        <p:grpSpPr>
          <a:xfrm>
            <a:off x="707658" y="814201"/>
            <a:ext cx="2069716" cy="2069716"/>
            <a:chOff x="27171133" y="495684"/>
            <a:chExt cx="2682641" cy="2682641"/>
          </a:xfrm>
        </p:grpSpPr>
        <p:sp>
          <p:nvSpPr>
            <p:cNvPr id="2" name="Rounded Rectangle 1">
              <a:extLst>
                <a:ext uri="{FF2B5EF4-FFF2-40B4-BE49-F238E27FC236}">
                  <a16:creationId xmlns:a16="http://schemas.microsoft.com/office/drawing/2014/main" id="{CFBD28F3-022B-CE18-2C92-1C3FF6D4793A}"/>
                </a:ext>
              </a:extLst>
            </p:cNvPr>
            <p:cNvSpPr/>
            <p:nvPr userDrawn="1"/>
          </p:nvSpPr>
          <p:spPr>
            <a:xfrm>
              <a:off x="27171133" y="495684"/>
              <a:ext cx="2682641" cy="2682641"/>
            </a:xfrm>
            <a:prstGeom prst="roundRect">
              <a:avLst>
                <a:gd name="adj" fmla="val 781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pic>
          <p:nvPicPr>
            <p:cNvPr id="9" name="Picture 8" descr="Icon&#10;&#10;Description automatically generated">
              <a:extLst>
                <a:ext uri="{FF2B5EF4-FFF2-40B4-BE49-F238E27FC236}">
                  <a16:creationId xmlns:a16="http://schemas.microsoft.com/office/drawing/2014/main" id="{17DC0415-320D-A188-9395-5F015AE352E6}"/>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27275637" y="574787"/>
              <a:ext cx="2456523" cy="2456523"/>
            </a:xfrm>
            <a:prstGeom prst="rect">
              <a:avLst/>
            </a:prstGeom>
          </p:spPr>
        </p:pic>
      </p:grpSp>
      <p:sp>
        <p:nvSpPr>
          <p:cNvPr id="10" name="TextBox 9">
            <a:extLst>
              <a:ext uri="{FF2B5EF4-FFF2-40B4-BE49-F238E27FC236}">
                <a16:creationId xmlns:a16="http://schemas.microsoft.com/office/drawing/2014/main" id="{7B8CBD29-CFD6-671E-C8C5-D93346F026C5}"/>
              </a:ext>
            </a:extLst>
          </p:cNvPr>
          <p:cNvSpPr txBox="1"/>
          <p:nvPr userDrawn="1"/>
        </p:nvSpPr>
        <p:spPr>
          <a:xfrm>
            <a:off x="12693725" y="41951654"/>
            <a:ext cx="1755198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400" b="1" dirty="0">
                <a:solidFill>
                  <a:schemeClr val="bg1"/>
                </a:solidFill>
                <a:effectLst/>
                <a:latin typeface="Calibri" panose="020F0502020204030204" pitchFamily="34" charset="0"/>
              </a:rPr>
              <a:t> SS02030018 Centre for landscape and biodiversity</a:t>
            </a:r>
            <a:r>
              <a:rPr lang="cs-CZ" sz="4400" b="1" dirty="0">
                <a:solidFill>
                  <a:schemeClr val="bg1"/>
                </a:solidFill>
                <a:effectLst/>
                <a:latin typeface="Calibri" panose="020F0502020204030204" pitchFamily="34" charset="0"/>
              </a:rPr>
              <a:t>        </a:t>
            </a:r>
            <a:r>
              <a:rPr lang="x-none" sz="4400" b="1" dirty="0">
                <a:solidFill>
                  <a:srgbClr val="BDB309"/>
                </a:solidFill>
              </a:rPr>
              <a:t>www.divland.cz</a:t>
            </a:r>
            <a:r>
              <a:rPr lang="en-GB" sz="4400" b="1" dirty="0">
                <a:solidFill>
                  <a:srgbClr val="BDB309"/>
                </a:solidFill>
              </a:rPr>
              <a:t>/en</a:t>
            </a:r>
            <a:endParaRPr lang="x-none" sz="4400" b="1" dirty="0">
              <a:solidFill>
                <a:schemeClr val="bg1"/>
              </a:solidFill>
            </a:endParaRPr>
          </a:p>
        </p:txBody>
      </p:sp>
      <p:pic>
        <p:nvPicPr>
          <p:cNvPr id="11" name="Obrázek 7">
            <a:extLst>
              <a:ext uri="{FF2B5EF4-FFF2-40B4-BE49-F238E27FC236}">
                <a16:creationId xmlns:a16="http://schemas.microsoft.com/office/drawing/2014/main" id="{630C1ACE-4B42-0559-322B-EB42E7DE655C}"/>
              </a:ext>
            </a:extLst>
          </p:cNvPr>
          <p:cNvPicPr/>
          <p:nvPr userDrawn="1"/>
        </p:nvPicPr>
        <p:blipFill rotWithShape="1">
          <a:blip r:embed="rId16">
            <a:extLst>
              <a:ext uri="{28A0092B-C50C-407E-A947-70E740481C1C}">
                <a14:useLocalDpi xmlns:a14="http://schemas.microsoft.com/office/drawing/2010/main"/>
              </a:ext>
            </a:extLst>
          </a:blip>
          <a:srcRect l="66438" t="79803"/>
          <a:stretch/>
        </p:blipFill>
        <p:spPr>
          <a:xfrm>
            <a:off x="27388818" y="39397624"/>
            <a:ext cx="2886394" cy="2453762"/>
          </a:xfrm>
          <a:prstGeom prst="rect">
            <a:avLst/>
          </a:prstGeom>
        </p:spPr>
      </p:pic>
      <p:pic>
        <p:nvPicPr>
          <p:cNvPr id="6" name="Picture 5" descr="Text&#10;&#10;Description automatically generated with low confidence">
            <a:extLst>
              <a:ext uri="{FF2B5EF4-FFF2-40B4-BE49-F238E27FC236}">
                <a16:creationId xmlns:a16="http://schemas.microsoft.com/office/drawing/2014/main" id="{965E81AE-2787-1F73-81AC-307AA08D3199}"/>
              </a:ext>
            </a:extLst>
          </p:cNvPr>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3181" y="39381649"/>
            <a:ext cx="12607937" cy="3428999"/>
          </a:xfrm>
          <a:prstGeom prst="rect">
            <a:avLst/>
          </a:prstGeom>
        </p:spPr>
      </p:pic>
    </p:spTree>
    <p:extLst>
      <p:ext uri="{BB962C8B-B14F-4D97-AF65-F5344CB8AC3E}">
        <p14:creationId xmlns:p14="http://schemas.microsoft.com/office/powerpoint/2010/main" val="308201762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l" defTabSz="2270638" rtl="0" eaLnBrk="1" latinLnBrk="0" hangingPunct="1">
        <a:lnSpc>
          <a:spcPct val="90000"/>
        </a:lnSpc>
        <a:spcBef>
          <a:spcPct val="0"/>
        </a:spcBef>
        <a:buNone/>
        <a:defRPr sz="10926" kern="1200">
          <a:solidFill>
            <a:schemeClr val="tx1"/>
          </a:solidFill>
          <a:latin typeface="+mj-lt"/>
          <a:ea typeface="+mj-ea"/>
          <a:cs typeface="+mj-cs"/>
        </a:defRPr>
      </a:lvl1pPr>
    </p:titleStyle>
    <p:bodyStyle>
      <a:lvl1pPr marL="567660" indent="-567660" algn="l" defTabSz="2270638" rtl="0" eaLnBrk="1" latinLnBrk="0" hangingPunct="1">
        <a:lnSpc>
          <a:spcPct val="90000"/>
        </a:lnSpc>
        <a:spcBef>
          <a:spcPts val="2483"/>
        </a:spcBef>
        <a:buFont typeface="Arial" panose="020B0604020202020204" pitchFamily="34" charset="0"/>
        <a:buChar char="•"/>
        <a:defRPr sz="6953" kern="1200">
          <a:solidFill>
            <a:schemeClr val="tx1"/>
          </a:solidFill>
          <a:latin typeface="+mn-lt"/>
          <a:ea typeface="+mn-ea"/>
          <a:cs typeface="+mn-cs"/>
        </a:defRPr>
      </a:lvl1pPr>
      <a:lvl2pPr marL="1702979" indent="-567660" algn="l" defTabSz="2270638" rtl="0" eaLnBrk="1" latinLnBrk="0" hangingPunct="1">
        <a:lnSpc>
          <a:spcPct val="90000"/>
        </a:lnSpc>
        <a:spcBef>
          <a:spcPts val="1242"/>
        </a:spcBef>
        <a:buFont typeface="Arial" panose="020B0604020202020204" pitchFamily="34" charset="0"/>
        <a:buChar char="•"/>
        <a:defRPr sz="5960" kern="1200">
          <a:solidFill>
            <a:schemeClr val="tx1"/>
          </a:solidFill>
          <a:latin typeface="+mn-lt"/>
          <a:ea typeface="+mn-ea"/>
          <a:cs typeface="+mn-cs"/>
        </a:defRPr>
      </a:lvl2pPr>
      <a:lvl3pPr marL="2838298" indent="-567660" algn="l" defTabSz="2270638" rtl="0" eaLnBrk="1" latinLnBrk="0" hangingPunct="1">
        <a:lnSpc>
          <a:spcPct val="90000"/>
        </a:lnSpc>
        <a:spcBef>
          <a:spcPts val="1242"/>
        </a:spcBef>
        <a:buFont typeface="Arial" panose="020B0604020202020204" pitchFamily="34" charset="0"/>
        <a:buChar char="•"/>
        <a:defRPr sz="4966" kern="1200">
          <a:solidFill>
            <a:schemeClr val="tx1"/>
          </a:solidFill>
          <a:latin typeface="+mn-lt"/>
          <a:ea typeface="+mn-ea"/>
          <a:cs typeface="+mn-cs"/>
        </a:defRPr>
      </a:lvl3pPr>
      <a:lvl4pPr marL="3973617"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4pPr>
      <a:lvl5pPr marL="5108936"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x-none"/>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38BE68-FE11-F62C-5D97-E1C802493555}"/>
              </a:ext>
            </a:extLst>
          </p:cNvPr>
          <p:cNvSpPr txBox="1"/>
          <p:nvPr/>
        </p:nvSpPr>
        <p:spPr>
          <a:xfrm>
            <a:off x="4457590" y="629641"/>
            <a:ext cx="24084168" cy="1938992"/>
          </a:xfrm>
          <a:prstGeom prst="rect">
            <a:avLst/>
          </a:prstGeom>
          <a:noFill/>
        </p:spPr>
        <p:txBody>
          <a:bodyPr wrap="square" rtlCol="0" anchor="ctr">
            <a:spAutoFit/>
          </a:bodyPr>
          <a:lstStyle/>
          <a:p>
            <a:pPr algn="ctr"/>
            <a:r>
              <a:rPr lang="en-US" sz="6000" dirty="0">
                <a:solidFill>
                  <a:schemeClr val="bg1"/>
                </a:solidFill>
              </a:rPr>
              <a:t>What Jerome tells us: </a:t>
            </a:r>
          </a:p>
          <a:p>
            <a:pPr algn="ctr"/>
            <a:r>
              <a:rPr lang="en-US" sz="6000" dirty="0">
                <a:solidFill>
                  <a:schemeClr val="bg1"/>
                </a:solidFill>
              </a:rPr>
              <a:t>Long-term changes in the temperate forest vegetation of the Czech Republic</a:t>
            </a:r>
          </a:p>
        </p:txBody>
      </p:sp>
      <p:sp>
        <p:nvSpPr>
          <p:cNvPr id="4" name="TextBox 3">
            <a:extLst>
              <a:ext uri="{FF2B5EF4-FFF2-40B4-BE49-F238E27FC236}">
                <a16:creationId xmlns:a16="http://schemas.microsoft.com/office/drawing/2014/main" id="{71E40FAC-5636-214C-1A9F-BB7463787424}"/>
              </a:ext>
            </a:extLst>
          </p:cNvPr>
          <p:cNvSpPr txBox="1"/>
          <p:nvPr/>
        </p:nvSpPr>
        <p:spPr>
          <a:xfrm>
            <a:off x="4936335" y="2861702"/>
            <a:ext cx="21387483" cy="1731619"/>
          </a:xfrm>
          <a:prstGeom prst="rect">
            <a:avLst/>
          </a:prstGeom>
          <a:noFill/>
        </p:spPr>
        <p:txBody>
          <a:bodyPr wrap="square" tIns="36000" bIns="36000" rtlCol="0">
            <a:spAutoFit/>
          </a:bodyPr>
          <a:lstStyle/>
          <a:p>
            <a:pPr algn="ctr">
              <a:lnSpc>
                <a:spcPct val="150000"/>
              </a:lnSpc>
            </a:pPr>
            <a:r>
              <a:rPr lang="en-GB" sz="3600" b="1" dirty="0">
                <a:solidFill>
                  <a:schemeClr val="bg1"/>
                </a:solidFill>
              </a:rPr>
              <a:t>Radim Hédl, Markéta Chudomelová, </a:t>
            </a:r>
            <a:r>
              <a:rPr lang="cs-CZ" sz="3600" b="1" dirty="0">
                <a:solidFill>
                  <a:schemeClr val="bg1"/>
                </a:solidFill>
              </a:rPr>
              <a:t>Petr Petřík</a:t>
            </a:r>
            <a:r>
              <a:rPr lang="en-GB" sz="3600" b="1" dirty="0">
                <a:solidFill>
                  <a:schemeClr val="bg1"/>
                </a:solidFill>
              </a:rPr>
              <a:t>, </a:t>
            </a:r>
            <a:r>
              <a:rPr lang="cs-CZ" sz="3600" b="1" dirty="0">
                <a:solidFill>
                  <a:schemeClr val="bg1"/>
                </a:solidFill>
              </a:rPr>
              <a:t>Peter Tkáč</a:t>
            </a:r>
            <a:r>
              <a:rPr lang="en-GB" sz="3600" b="1" dirty="0">
                <a:solidFill>
                  <a:schemeClr val="bg1"/>
                </a:solidFill>
              </a:rPr>
              <a:t> and Ondřej Vild</a:t>
            </a:r>
          </a:p>
          <a:p>
            <a:pPr algn="ctr">
              <a:lnSpc>
                <a:spcPct val="150000"/>
              </a:lnSpc>
            </a:pPr>
            <a:r>
              <a:rPr lang="en-US" sz="4000" dirty="0">
                <a:solidFill>
                  <a:schemeClr val="bg1"/>
                </a:solidFill>
              </a:rPr>
              <a:t>Czech Academy of Sciences, Institute of Botany</a:t>
            </a:r>
          </a:p>
        </p:txBody>
      </p:sp>
      <p:sp>
        <p:nvSpPr>
          <p:cNvPr id="18" name="TextBox 17">
            <a:extLst>
              <a:ext uri="{FF2B5EF4-FFF2-40B4-BE49-F238E27FC236}">
                <a16:creationId xmlns:a16="http://schemas.microsoft.com/office/drawing/2014/main" id="{8D61AB4A-C2B3-F0C9-E3B1-6AA9217C030A}"/>
              </a:ext>
            </a:extLst>
          </p:cNvPr>
          <p:cNvSpPr txBox="1"/>
          <p:nvPr/>
        </p:nvSpPr>
        <p:spPr>
          <a:xfrm>
            <a:off x="1350778" y="19420375"/>
            <a:ext cx="12322968" cy="10621829"/>
          </a:xfrm>
          <a:prstGeom prst="rect">
            <a:avLst/>
          </a:prstGeom>
          <a:solidFill>
            <a:schemeClr val="bg1"/>
          </a:solidFill>
          <a:ln>
            <a:noFill/>
          </a:ln>
          <a:effectLst>
            <a:outerShdw blurRad="834656" dist="171530" dir="2700000" sx="98112" sy="98112" algn="tl" rotWithShape="0">
              <a:prstClr val="black">
                <a:alpha val="15294"/>
              </a:prstClr>
            </a:outerShdw>
          </a:effectLst>
        </p:spPr>
        <p:txBody>
          <a:bodyPr wrap="square" lIns="251999" tIns="251999" rIns="251999" bIns="251999" rtlCol="0">
            <a:noAutofit/>
          </a:bodyPr>
          <a:lstStyle/>
          <a:p>
            <a:pPr>
              <a:spcAft>
                <a:spcPts val="600"/>
              </a:spcAft>
            </a:pPr>
            <a:r>
              <a:rPr lang="en-US" sz="5400" b="1" dirty="0"/>
              <a:t>Four interrelated objectives</a:t>
            </a:r>
          </a:p>
          <a:p>
            <a:pPr marL="514350" indent="-514350">
              <a:spcAft>
                <a:spcPts val="1200"/>
              </a:spcAft>
              <a:buAutoNum type="arabicPeriod"/>
            </a:pPr>
            <a:r>
              <a:rPr lang="en-US" sz="3200" u="sng" dirty="0"/>
              <a:t>Explore</a:t>
            </a:r>
            <a:r>
              <a:rPr lang="en-US" sz="3200" dirty="0"/>
              <a:t> the previously unexamined topic of perceptions of the biodiversity crisis. A </a:t>
            </a:r>
            <a:r>
              <a:rPr lang="en-US" sz="3200" b="1" dirty="0"/>
              <a:t>sociologically grounded</a:t>
            </a:r>
            <a:r>
              <a:rPr lang="en-US" sz="3200" dirty="0"/>
              <a:t> understanding of these perceptions will be essential for </a:t>
            </a:r>
            <a:r>
              <a:rPr lang="en-US" sz="3200" b="1" dirty="0"/>
              <a:t>targeting communication tools</a:t>
            </a:r>
            <a:r>
              <a:rPr lang="en-US" sz="3200" dirty="0"/>
              <a:t>. </a:t>
            </a:r>
          </a:p>
          <a:p>
            <a:pPr marL="514350" indent="-514350">
              <a:spcAft>
                <a:spcPts val="1200"/>
              </a:spcAft>
              <a:buAutoNum type="arabicPeriod"/>
            </a:pPr>
            <a:r>
              <a:rPr lang="en-US" sz="3200" u="sng" dirty="0"/>
              <a:t>Analyze</a:t>
            </a:r>
            <a:r>
              <a:rPr lang="en-US" sz="3200" dirty="0"/>
              <a:t> </a:t>
            </a:r>
            <a:r>
              <a:rPr lang="en-US" sz="3200" b="1" dirty="0"/>
              <a:t>time series </a:t>
            </a:r>
            <a:r>
              <a:rPr lang="en-US" sz="3200" dirty="0"/>
              <a:t>on the evolution of biodiversity among key groups of organisms. We will clearly define the </a:t>
            </a:r>
            <a:r>
              <a:rPr lang="en-US" sz="3200" b="1" dirty="0"/>
              <a:t>main trends and their causes</a:t>
            </a:r>
            <a:r>
              <a:rPr lang="en-US" sz="3200" dirty="0"/>
              <a:t>. </a:t>
            </a:r>
          </a:p>
          <a:p>
            <a:pPr marL="514350" indent="-514350">
              <a:spcAft>
                <a:spcPts val="1200"/>
              </a:spcAft>
              <a:buAutoNum type="arabicPeriod"/>
            </a:pPr>
            <a:r>
              <a:rPr lang="en-US" sz="3200" u="sng" dirty="0"/>
              <a:t>Analyze</a:t>
            </a:r>
            <a:r>
              <a:rPr lang="en-US" sz="3200" dirty="0"/>
              <a:t> the </a:t>
            </a:r>
            <a:r>
              <a:rPr lang="en-US" sz="3200" b="1" dirty="0"/>
              <a:t>legal framework </a:t>
            </a:r>
            <a:r>
              <a:rPr lang="en-US" sz="3200" dirty="0"/>
              <a:t>for biodiversity conservation. The goal is to support the incorporation of </a:t>
            </a:r>
            <a:r>
              <a:rPr lang="en-US" sz="3200" b="1" dirty="0"/>
              <a:t>effective legal instruments </a:t>
            </a:r>
            <a:r>
              <a:rPr lang="en-US" sz="3200" dirty="0"/>
              <a:t>into Czech legislation. </a:t>
            </a:r>
          </a:p>
          <a:p>
            <a:pPr marL="514350" indent="-514350">
              <a:spcAft>
                <a:spcPts val="1200"/>
              </a:spcAft>
              <a:buAutoNum type="arabicPeriod"/>
            </a:pPr>
            <a:r>
              <a:rPr lang="en-US" sz="3200" u="sng" dirty="0"/>
              <a:t>Integrate</a:t>
            </a:r>
            <a:r>
              <a:rPr lang="en-US" sz="3200" dirty="0"/>
              <a:t> approaches and findings from the humanities and natural sciences into a </a:t>
            </a:r>
            <a:r>
              <a:rPr lang="en-US" sz="3200" b="1" dirty="0"/>
              <a:t>functional whole</a:t>
            </a:r>
            <a:r>
              <a:rPr lang="en-US" sz="3200" dirty="0"/>
              <a:t>. We will formulate approaches and concrete steps to </a:t>
            </a:r>
            <a:r>
              <a:rPr lang="en-US" sz="3200" b="1" dirty="0"/>
              <a:t>address the biodiversity crisis</a:t>
            </a:r>
            <a:r>
              <a:rPr lang="en-US" sz="3200" dirty="0"/>
              <a:t>. </a:t>
            </a:r>
          </a:p>
          <a:p>
            <a:pPr>
              <a:spcAft>
                <a:spcPts val="600"/>
              </a:spcAft>
            </a:pPr>
            <a:endParaRPr lang="en-US" sz="3200" dirty="0"/>
          </a:p>
          <a:p>
            <a:pPr>
              <a:spcAft>
                <a:spcPts val="600"/>
              </a:spcAft>
            </a:pPr>
            <a:r>
              <a:rPr lang="en-US" sz="3200" dirty="0"/>
              <a:t>The research program emphasizes synthesis arising from collaboration among institutes of the Czech Academy of Sciences with diverse research focuses. All project participants will join forces to prepare four types of </a:t>
            </a:r>
            <a:r>
              <a:rPr lang="en-US" sz="3200" b="1" dirty="0"/>
              <a:t>joint communication outputs</a:t>
            </a:r>
            <a:r>
              <a:rPr lang="en-US" sz="3200" dirty="0"/>
              <a:t>.</a:t>
            </a:r>
            <a:endParaRPr lang="en-US" sz="1600" dirty="0"/>
          </a:p>
        </p:txBody>
      </p:sp>
      <p:sp>
        <p:nvSpPr>
          <p:cNvPr id="24" name="TextBox 23">
            <a:extLst>
              <a:ext uri="{FF2B5EF4-FFF2-40B4-BE49-F238E27FC236}">
                <a16:creationId xmlns:a16="http://schemas.microsoft.com/office/drawing/2014/main" id="{7CF6DDC7-D723-F91E-CC77-EE937A60702F}"/>
              </a:ext>
            </a:extLst>
          </p:cNvPr>
          <p:cNvSpPr txBox="1"/>
          <p:nvPr/>
        </p:nvSpPr>
        <p:spPr>
          <a:xfrm>
            <a:off x="15997448" y="27251791"/>
            <a:ext cx="13151833" cy="14017822"/>
          </a:xfrm>
          <a:prstGeom prst="rect">
            <a:avLst/>
          </a:prstGeom>
          <a:solidFill>
            <a:schemeClr val="bg1"/>
          </a:solidFill>
          <a:ln>
            <a:noFill/>
          </a:ln>
          <a:effectLst>
            <a:outerShdw blurRad="834656" dist="171530" dir="2700000" sx="98112" sy="98112" algn="tl" rotWithShape="0">
              <a:prstClr val="black">
                <a:alpha val="15294"/>
              </a:prstClr>
            </a:outerShdw>
          </a:effectLst>
        </p:spPr>
        <p:txBody>
          <a:bodyPr wrap="square" lIns="251999" tIns="251999" rIns="251999" bIns="251999" rtlCol="0">
            <a:noAutofit/>
          </a:bodyPr>
          <a:lstStyle/>
          <a:p>
            <a:pPr>
              <a:spcAft>
                <a:spcPts val="1200"/>
              </a:spcAft>
            </a:pPr>
            <a:r>
              <a:rPr lang="en-US" sz="5400" b="1" dirty="0"/>
              <a:t>Eight topics, eight research institutes of the Czech Academy of Sciences</a:t>
            </a:r>
          </a:p>
          <a:p>
            <a:pPr>
              <a:spcAft>
                <a:spcPts val="1200"/>
              </a:spcAft>
            </a:pPr>
            <a:endParaRPr lang="en-US" sz="3200" dirty="0"/>
          </a:p>
          <a:p>
            <a:pPr marL="514350" indent="-514350">
              <a:spcAft>
                <a:spcPts val="1200"/>
              </a:spcAft>
              <a:buAutoNum type="arabicPeriod"/>
            </a:pPr>
            <a:r>
              <a:rPr lang="en-US" sz="3200" b="1" dirty="0"/>
              <a:t>Public Perception of the Biodiversity Crisis</a:t>
            </a:r>
          </a:p>
          <a:p>
            <a:pPr>
              <a:spcAft>
                <a:spcPts val="1200"/>
              </a:spcAft>
            </a:pPr>
            <a:r>
              <a:rPr lang="cs-CZ" sz="3200" dirty="0"/>
              <a:t>	</a:t>
            </a:r>
            <a:r>
              <a:rPr lang="en-US" sz="3200" dirty="0"/>
              <a:t>SOÚ, Jana Stachová</a:t>
            </a:r>
          </a:p>
          <a:p>
            <a:pPr>
              <a:spcAft>
                <a:spcPts val="1200"/>
              </a:spcAft>
            </a:pPr>
            <a:r>
              <a:rPr lang="en-US" sz="3200" b="1" dirty="0"/>
              <a:t>2. The Biodiversity Crisis from a Legal Perspective</a:t>
            </a:r>
          </a:p>
          <a:p>
            <a:pPr>
              <a:spcAft>
                <a:spcPts val="1200"/>
              </a:spcAft>
            </a:pPr>
            <a:r>
              <a:rPr lang="cs-CZ" sz="3200" dirty="0"/>
              <a:t>	</a:t>
            </a:r>
            <a:r>
              <a:rPr lang="en-US" sz="3200" dirty="0"/>
              <a:t>ÚSP, Tereza </a:t>
            </a:r>
            <a:r>
              <a:rPr lang="en-US" sz="3200" dirty="0" err="1"/>
              <a:t>Snopková</a:t>
            </a:r>
            <a:endParaRPr lang="en-US" sz="3200" dirty="0"/>
          </a:p>
          <a:p>
            <a:pPr>
              <a:spcAft>
                <a:spcPts val="1200"/>
              </a:spcAft>
            </a:pPr>
            <a:r>
              <a:rPr lang="en-US" sz="3200" b="1" dirty="0"/>
              <a:t>3. Plants as the Biological Foundation for Addressing the Biodiversity Crisis</a:t>
            </a:r>
          </a:p>
          <a:p>
            <a:pPr>
              <a:spcAft>
                <a:spcPts val="1200"/>
              </a:spcAft>
            </a:pPr>
            <a:r>
              <a:rPr lang="cs-CZ" sz="3200" dirty="0"/>
              <a:t>	</a:t>
            </a:r>
            <a:r>
              <a:rPr lang="en-US" sz="3200" dirty="0"/>
              <a:t>BÚ, Radim Hédl</a:t>
            </a:r>
          </a:p>
          <a:p>
            <a:pPr>
              <a:spcAft>
                <a:spcPts val="1200"/>
              </a:spcAft>
            </a:pPr>
            <a:r>
              <a:rPr lang="en-US" sz="3200" b="1" dirty="0"/>
              <a:t>4. Insect Biodiversity as the Key to Ecosystem Stability</a:t>
            </a:r>
          </a:p>
          <a:p>
            <a:pPr>
              <a:spcAft>
                <a:spcPts val="1200"/>
              </a:spcAft>
            </a:pPr>
            <a:r>
              <a:rPr lang="cs-CZ" sz="3200" dirty="0"/>
              <a:t>	</a:t>
            </a:r>
            <a:r>
              <a:rPr lang="en-US" sz="3200" dirty="0"/>
              <a:t>BC - </a:t>
            </a:r>
            <a:r>
              <a:rPr lang="en-US" sz="3200" dirty="0" err="1"/>
              <a:t>EntÚ</a:t>
            </a:r>
            <a:r>
              <a:rPr lang="en-US" sz="3200" dirty="0"/>
              <a:t>, Lukáš </a:t>
            </a:r>
            <a:r>
              <a:rPr lang="en-US" sz="3200" dirty="0" err="1"/>
              <a:t>Čížek</a:t>
            </a:r>
            <a:endParaRPr lang="en-US" sz="3200" dirty="0"/>
          </a:p>
          <a:p>
            <a:pPr>
              <a:spcAft>
                <a:spcPts val="1200"/>
              </a:spcAft>
            </a:pPr>
            <a:r>
              <a:rPr lang="en-US" sz="3200" b="1" dirty="0"/>
              <a:t>5. Soil Invertebrates—The Hidden World Beneath Our Feet</a:t>
            </a:r>
          </a:p>
          <a:p>
            <a:pPr>
              <a:spcAft>
                <a:spcPts val="1200"/>
              </a:spcAft>
            </a:pPr>
            <a:r>
              <a:rPr lang="cs-CZ" sz="3200" dirty="0"/>
              <a:t>	</a:t>
            </a:r>
            <a:r>
              <a:rPr lang="en-US" sz="3200" dirty="0"/>
              <a:t>BC – ÚPBB, Karel Tajovský</a:t>
            </a:r>
          </a:p>
          <a:p>
            <a:pPr>
              <a:spcAft>
                <a:spcPts val="1200"/>
              </a:spcAft>
            </a:pPr>
            <a:r>
              <a:rPr lang="en-US" sz="3200" b="1" dirty="0"/>
              <a:t>6. The Vertebrate Biodiversity Crisis—Changes Visible to the Public</a:t>
            </a:r>
          </a:p>
          <a:p>
            <a:pPr>
              <a:spcAft>
                <a:spcPts val="1200"/>
              </a:spcAft>
            </a:pPr>
            <a:r>
              <a:rPr lang="cs-CZ" sz="3200" dirty="0"/>
              <a:t>	</a:t>
            </a:r>
            <a:r>
              <a:rPr lang="en-US" sz="3200" dirty="0"/>
              <a:t>ÚBO, Jan Zukal</a:t>
            </a:r>
          </a:p>
          <a:p>
            <a:pPr marL="522288" indent="-522288">
              <a:spcAft>
                <a:spcPts val="1200"/>
              </a:spcAft>
            </a:pPr>
            <a:r>
              <a:rPr lang="en-US" sz="3200" b="1" dirty="0"/>
              <a:t>7. Trends in Ecosystem Disturbance and Resilience as a Prerequisite for Biodiversity Restoration</a:t>
            </a:r>
          </a:p>
          <a:p>
            <a:pPr>
              <a:spcAft>
                <a:spcPts val="1200"/>
              </a:spcAft>
            </a:pPr>
            <a:r>
              <a:rPr lang="cs-CZ" sz="3200" dirty="0"/>
              <a:t>	</a:t>
            </a:r>
            <a:r>
              <a:rPr lang="en-US" sz="3200" dirty="0"/>
              <a:t>MBÚ, Petr Kohout</a:t>
            </a:r>
          </a:p>
          <a:p>
            <a:pPr marL="522288" indent="-522288">
              <a:spcAft>
                <a:spcPts val="1200"/>
              </a:spcAft>
            </a:pPr>
            <a:r>
              <a:rPr lang="en-US" sz="3200" b="1" dirty="0"/>
              <a:t>8. Addressing the Biodiversity Crisis: The Nexus Between Biodiversity Conservation and Quality of Life</a:t>
            </a:r>
          </a:p>
          <a:p>
            <a:pPr>
              <a:spcAft>
                <a:spcPts val="1200"/>
              </a:spcAft>
            </a:pPr>
            <a:r>
              <a:rPr lang="cs-CZ" sz="3200" dirty="0"/>
              <a:t>	</a:t>
            </a:r>
            <a:r>
              <a:rPr lang="en-US" sz="3200" dirty="0"/>
              <a:t>ÚVGZ, Zuzana </a:t>
            </a:r>
            <a:r>
              <a:rPr lang="en-US" sz="3200" dirty="0" err="1"/>
              <a:t>Harmáčková</a:t>
            </a:r>
            <a:endParaRPr lang="en-US" sz="3200" dirty="0"/>
          </a:p>
          <a:p>
            <a:pPr>
              <a:spcAft>
                <a:spcPts val="1200"/>
              </a:spcAft>
            </a:pPr>
            <a:endParaRPr lang="en-US" sz="3200" dirty="0"/>
          </a:p>
        </p:txBody>
      </p:sp>
      <p:pic>
        <p:nvPicPr>
          <p:cNvPr id="32" name="Obrázek 31" descr="Obsah obrázku Písmo, text, Grafika, logo&#10;&#10;Popis byl vytvořen automaticky">
            <a:extLst>
              <a:ext uri="{FF2B5EF4-FFF2-40B4-BE49-F238E27FC236}">
                <a16:creationId xmlns:a16="http://schemas.microsoft.com/office/drawing/2014/main" id="{4610F0A6-63F3-48DF-9FDD-52688840A1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43817" y="2787841"/>
            <a:ext cx="4578819" cy="1643159"/>
          </a:xfrm>
          <a:prstGeom prst="rect">
            <a:avLst/>
          </a:prstGeom>
        </p:spPr>
      </p:pic>
      <p:sp>
        <p:nvSpPr>
          <p:cNvPr id="15" name="TextovéPole 14">
            <a:extLst>
              <a:ext uri="{FF2B5EF4-FFF2-40B4-BE49-F238E27FC236}">
                <a16:creationId xmlns:a16="http://schemas.microsoft.com/office/drawing/2014/main" id="{F0105F81-DE74-4C58-8122-448F8939DECB}"/>
              </a:ext>
            </a:extLst>
          </p:cNvPr>
          <p:cNvSpPr txBox="1"/>
          <p:nvPr/>
        </p:nvSpPr>
        <p:spPr>
          <a:xfrm>
            <a:off x="10119985" y="9659201"/>
            <a:ext cx="48126" cy="369332"/>
          </a:xfrm>
          <a:prstGeom prst="rect">
            <a:avLst/>
          </a:prstGeom>
          <a:noFill/>
        </p:spPr>
        <p:txBody>
          <a:bodyPr wrap="square" rtlCol="0">
            <a:spAutoFit/>
          </a:bodyPr>
          <a:lstStyle/>
          <a:p>
            <a:endParaRPr lang="cs-CZ" dirty="0"/>
          </a:p>
        </p:txBody>
      </p:sp>
      <p:sp>
        <p:nvSpPr>
          <p:cNvPr id="5" name="Obdélník 4">
            <a:extLst>
              <a:ext uri="{FF2B5EF4-FFF2-40B4-BE49-F238E27FC236}">
                <a16:creationId xmlns:a16="http://schemas.microsoft.com/office/drawing/2014/main" id="{DBF459A2-8375-4E2F-A62A-E8F8022C5F2A}"/>
              </a:ext>
            </a:extLst>
          </p:cNvPr>
          <p:cNvSpPr/>
          <p:nvPr/>
        </p:nvSpPr>
        <p:spPr>
          <a:xfrm>
            <a:off x="0" y="-1"/>
            <a:ext cx="30275213" cy="4753341"/>
          </a:xfrm>
          <a:prstGeom prst="rect">
            <a:avLst/>
          </a:prstGeom>
          <a:solidFill>
            <a:srgbClr val="00A2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7" name="Obdélník 6">
            <a:extLst>
              <a:ext uri="{FF2B5EF4-FFF2-40B4-BE49-F238E27FC236}">
                <a16:creationId xmlns:a16="http://schemas.microsoft.com/office/drawing/2014/main" id="{40554C44-213A-4564-A33E-6B91CF5E3884}"/>
              </a:ext>
            </a:extLst>
          </p:cNvPr>
          <p:cNvSpPr/>
          <p:nvPr/>
        </p:nvSpPr>
        <p:spPr>
          <a:xfrm>
            <a:off x="1350778" y="841684"/>
            <a:ext cx="27465724" cy="2131033"/>
          </a:xfrm>
          <a:prstGeom prst="rect">
            <a:avLst/>
          </a:prstGeom>
        </p:spPr>
        <p:txBody>
          <a:bodyPr wrap="none">
            <a:spAutoFit/>
          </a:bodyPr>
          <a:lstStyle/>
          <a:p>
            <a:pPr algn="ctr">
              <a:lnSpc>
                <a:spcPct val="107000"/>
              </a:lnSpc>
              <a:spcAft>
                <a:spcPts val="800"/>
              </a:spcAft>
            </a:pPr>
            <a:r>
              <a:rPr lang="en-US" sz="6600" b="1" dirty="0">
                <a:solidFill>
                  <a:schemeClr val="bg1"/>
                </a:solidFill>
                <a:latin typeface="Arial Black" panose="020B0A04020102020204" pitchFamily="34" charset="0"/>
                <a:ea typeface="Calibri" panose="020F0502020204030204" pitchFamily="34" charset="0"/>
                <a:cs typeface="Times New Roman" panose="02020603050405020304" pitchFamily="18" charset="0"/>
              </a:rPr>
              <a:t>Focus on biodiversity crisis: </a:t>
            </a:r>
          </a:p>
          <a:p>
            <a:pPr algn="ctr">
              <a:lnSpc>
                <a:spcPct val="107000"/>
              </a:lnSpc>
              <a:spcAft>
                <a:spcPts val="800"/>
              </a:spcAft>
            </a:pPr>
            <a:r>
              <a:rPr lang="en-US" sz="5400" b="1" dirty="0">
                <a:solidFill>
                  <a:schemeClr val="bg1"/>
                </a:solidFill>
                <a:latin typeface="Arial Black" panose="020B0A04020102020204" pitchFamily="34" charset="0"/>
                <a:ea typeface="Calibri" panose="020F0502020204030204" pitchFamily="34" charset="0"/>
                <a:cs typeface="Times New Roman" panose="02020603050405020304" pitchFamily="18" charset="0"/>
              </a:rPr>
              <a:t>Introducing a new research program of the Czech Academy of Sciences</a:t>
            </a:r>
            <a:endParaRPr lang="en-US" sz="5400" dirty="0">
              <a:solidFill>
                <a:schemeClr val="bg1"/>
              </a:solidFill>
              <a:latin typeface="Arial Black" panose="020B0A04020102020204" pitchFamily="34" charset="0"/>
              <a:ea typeface="Calibri" panose="020F0502020204030204" pitchFamily="34" charset="0"/>
              <a:cs typeface="Times New Roman" panose="02020603050405020304" pitchFamily="18" charset="0"/>
            </a:endParaRPr>
          </a:p>
        </p:txBody>
      </p:sp>
      <p:pic>
        <p:nvPicPr>
          <p:cNvPr id="8" name="Obrázek 7">
            <a:extLst>
              <a:ext uri="{FF2B5EF4-FFF2-40B4-BE49-F238E27FC236}">
                <a16:creationId xmlns:a16="http://schemas.microsoft.com/office/drawing/2014/main" id="{60471DB3-6E46-4B0E-9B9C-547B9B69E1DD}"/>
              </a:ext>
            </a:extLst>
          </p:cNvPr>
          <p:cNvPicPr>
            <a:picLocks noChangeAspect="1"/>
          </p:cNvPicPr>
          <p:nvPr/>
        </p:nvPicPr>
        <p:blipFill>
          <a:blip r:embed="rId3"/>
          <a:stretch>
            <a:fillRect/>
          </a:stretch>
        </p:blipFill>
        <p:spPr>
          <a:xfrm>
            <a:off x="14836944" y="17569716"/>
            <a:ext cx="14312337" cy="8739858"/>
          </a:xfrm>
          <a:prstGeom prst="rect">
            <a:avLst/>
          </a:prstGeom>
        </p:spPr>
      </p:pic>
      <p:pic>
        <p:nvPicPr>
          <p:cNvPr id="137" name="Obrázek 136" descr="Obsah obrázku text, kruh, logo, snímek obrazovky&#10;&#10;Popis byl vytvořen automaticky">
            <a:extLst>
              <a:ext uri="{FF2B5EF4-FFF2-40B4-BE49-F238E27FC236}">
                <a16:creationId xmlns:a16="http://schemas.microsoft.com/office/drawing/2014/main" id="{81AF58D5-7FD2-4AB2-AA88-EB32ADFD1C29}"/>
              </a:ext>
              <a:ext uri="{C183D7F6-B498-43B3-948B-1728B52AA6E4}">
                <adec:decorative xmlns:adec="http://schemas.microsoft.com/office/drawing/2017/decorative" val="0"/>
              </a:ext>
            </a:extLst>
          </p:cNvPr>
          <p:cNvPicPr/>
          <p:nvPr/>
        </p:nvPicPr>
        <p:blipFill rotWithShape="1">
          <a:blip r:embed="rId4">
            <a:extLst>
              <a:ext uri="{28A0092B-C50C-407E-A947-70E740481C1C}">
                <a14:useLocalDpi xmlns:a14="http://schemas.microsoft.com/office/drawing/2010/main" val="0"/>
              </a:ext>
            </a:extLst>
          </a:blip>
          <a:srcRect l="26561" t="7955" r="25662" b="3439"/>
          <a:stretch/>
        </p:blipFill>
        <p:spPr bwMode="auto">
          <a:xfrm>
            <a:off x="1765240" y="7358895"/>
            <a:ext cx="7819940" cy="8191825"/>
          </a:xfrm>
          <a:prstGeom prst="rect">
            <a:avLst/>
          </a:prstGeom>
          <a:noFill/>
          <a:ln>
            <a:noFill/>
          </a:ln>
        </p:spPr>
      </p:pic>
      <p:sp>
        <p:nvSpPr>
          <p:cNvPr id="138" name="Obdélník 137">
            <a:extLst>
              <a:ext uri="{FF2B5EF4-FFF2-40B4-BE49-F238E27FC236}">
                <a16:creationId xmlns:a16="http://schemas.microsoft.com/office/drawing/2014/main" id="{03AC7FF4-ADCE-4FCE-94C5-3C49E0DD4E29}"/>
              </a:ext>
            </a:extLst>
          </p:cNvPr>
          <p:cNvSpPr/>
          <p:nvPr/>
        </p:nvSpPr>
        <p:spPr>
          <a:xfrm>
            <a:off x="1474503" y="5502465"/>
            <a:ext cx="8503006" cy="1754326"/>
          </a:xfrm>
          <a:prstGeom prst="rect">
            <a:avLst/>
          </a:prstGeom>
        </p:spPr>
        <p:txBody>
          <a:bodyPr wrap="square">
            <a:spAutoFit/>
          </a:bodyPr>
          <a:lstStyle/>
          <a:p>
            <a:r>
              <a:rPr lang="en-US" sz="5400" b="1" dirty="0"/>
              <a:t>Biodiversity as a Prerequisite for Quality of Life</a:t>
            </a:r>
          </a:p>
        </p:txBody>
      </p:sp>
      <p:sp>
        <p:nvSpPr>
          <p:cNvPr id="139" name="Obdélník 138">
            <a:extLst>
              <a:ext uri="{FF2B5EF4-FFF2-40B4-BE49-F238E27FC236}">
                <a16:creationId xmlns:a16="http://schemas.microsoft.com/office/drawing/2014/main" id="{22FC9785-64D7-479D-B9FC-6E6C408DA942}"/>
              </a:ext>
            </a:extLst>
          </p:cNvPr>
          <p:cNvSpPr/>
          <p:nvPr/>
        </p:nvSpPr>
        <p:spPr>
          <a:xfrm>
            <a:off x="1350778" y="15599058"/>
            <a:ext cx="9202144" cy="1569660"/>
          </a:xfrm>
          <a:prstGeom prst="rect">
            <a:avLst/>
          </a:prstGeom>
        </p:spPr>
        <p:txBody>
          <a:bodyPr wrap="square">
            <a:spAutoFit/>
          </a:bodyPr>
          <a:lstStyle/>
          <a:p>
            <a:r>
              <a:rPr lang="en-US" sz="3200" dirty="0"/>
              <a:t>The relationship between the state of biodiversity and climate change as prerequisites determining the three fundamental factors of human quality of life.</a:t>
            </a:r>
          </a:p>
        </p:txBody>
      </p:sp>
      <p:sp>
        <p:nvSpPr>
          <p:cNvPr id="14" name="Obdélník 13">
            <a:extLst>
              <a:ext uri="{FF2B5EF4-FFF2-40B4-BE49-F238E27FC236}">
                <a16:creationId xmlns:a16="http://schemas.microsoft.com/office/drawing/2014/main" id="{1729B498-15D9-45FC-A285-8ADE02F03AEC}"/>
              </a:ext>
            </a:extLst>
          </p:cNvPr>
          <p:cNvSpPr/>
          <p:nvPr/>
        </p:nvSpPr>
        <p:spPr>
          <a:xfrm>
            <a:off x="1412640" y="17443740"/>
            <a:ext cx="8626731" cy="1200329"/>
          </a:xfrm>
          <a:prstGeom prst="rect">
            <a:avLst/>
          </a:prstGeom>
        </p:spPr>
        <p:txBody>
          <a:bodyPr wrap="square">
            <a:spAutoFit/>
          </a:bodyPr>
          <a:lstStyle/>
          <a:p>
            <a:r>
              <a:rPr lang="en-US" sz="2400" dirty="0">
                <a:solidFill>
                  <a:srgbClr val="070FB9"/>
                </a:solidFill>
              </a:rPr>
              <a:t>Source: Intergovernmental Science-Policy Platform on Biodiversity and Ecosystem Services</a:t>
            </a:r>
            <a:endParaRPr lang="cs-CZ" sz="2400" dirty="0">
              <a:solidFill>
                <a:srgbClr val="070FB9"/>
              </a:solidFill>
            </a:endParaRPr>
          </a:p>
          <a:p>
            <a:r>
              <a:rPr lang="en-US" sz="2400" dirty="0">
                <a:solidFill>
                  <a:srgbClr val="070FB9"/>
                </a:solidFill>
              </a:rPr>
              <a:t>IPBES, Nexus Assessment</a:t>
            </a:r>
          </a:p>
        </p:txBody>
      </p:sp>
      <p:pic>
        <p:nvPicPr>
          <p:cNvPr id="140" name="Obrázek 139">
            <a:extLst>
              <a:ext uri="{FF2B5EF4-FFF2-40B4-BE49-F238E27FC236}">
                <a16:creationId xmlns:a16="http://schemas.microsoft.com/office/drawing/2014/main" id="{810FDD26-34E4-4319-8B5B-1E862830F5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36058" y="5859146"/>
            <a:ext cx="4875376" cy="2999498"/>
          </a:xfrm>
          <a:prstGeom prst="rect">
            <a:avLst/>
          </a:prstGeom>
        </p:spPr>
      </p:pic>
      <p:pic>
        <p:nvPicPr>
          <p:cNvPr id="141" name="Obrázek 140">
            <a:extLst>
              <a:ext uri="{FF2B5EF4-FFF2-40B4-BE49-F238E27FC236}">
                <a16:creationId xmlns:a16="http://schemas.microsoft.com/office/drawing/2014/main" id="{E1762ABA-8BF5-4F75-AD97-0F7004CAC78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36058" y="9935213"/>
            <a:ext cx="5677134" cy="2024688"/>
          </a:xfrm>
          <a:prstGeom prst="rect">
            <a:avLst/>
          </a:prstGeom>
        </p:spPr>
      </p:pic>
      <p:pic>
        <p:nvPicPr>
          <p:cNvPr id="22" name="Obrázek 21">
            <a:extLst>
              <a:ext uri="{FF2B5EF4-FFF2-40B4-BE49-F238E27FC236}">
                <a16:creationId xmlns:a16="http://schemas.microsoft.com/office/drawing/2014/main" id="{ABD9241F-B0FE-4EAE-BB5B-34C484EAA671}"/>
              </a:ext>
            </a:extLst>
          </p:cNvPr>
          <p:cNvPicPr>
            <a:picLocks noChangeAspect="1"/>
          </p:cNvPicPr>
          <p:nvPr/>
        </p:nvPicPr>
        <p:blipFill>
          <a:blip r:embed="rId7"/>
          <a:stretch>
            <a:fillRect/>
          </a:stretch>
        </p:blipFill>
        <p:spPr>
          <a:xfrm>
            <a:off x="823083" y="32869326"/>
            <a:ext cx="12850663" cy="8863943"/>
          </a:xfrm>
          <a:prstGeom prst="rect">
            <a:avLst/>
          </a:prstGeom>
        </p:spPr>
      </p:pic>
      <p:sp>
        <p:nvSpPr>
          <p:cNvPr id="142" name="Obdélník 141">
            <a:extLst>
              <a:ext uri="{FF2B5EF4-FFF2-40B4-BE49-F238E27FC236}">
                <a16:creationId xmlns:a16="http://schemas.microsoft.com/office/drawing/2014/main" id="{1127C320-C809-4888-9468-2C94C24A073E}"/>
              </a:ext>
            </a:extLst>
          </p:cNvPr>
          <p:cNvSpPr/>
          <p:nvPr/>
        </p:nvSpPr>
        <p:spPr>
          <a:xfrm>
            <a:off x="1423707" y="31055890"/>
            <a:ext cx="8503006" cy="923330"/>
          </a:xfrm>
          <a:prstGeom prst="rect">
            <a:avLst/>
          </a:prstGeom>
        </p:spPr>
        <p:txBody>
          <a:bodyPr wrap="square">
            <a:spAutoFit/>
          </a:bodyPr>
          <a:lstStyle/>
          <a:p>
            <a:r>
              <a:rPr lang="en-US" sz="5400" b="1" dirty="0"/>
              <a:t>Anticipated Stakeholders</a:t>
            </a:r>
          </a:p>
        </p:txBody>
      </p:sp>
      <p:sp>
        <p:nvSpPr>
          <p:cNvPr id="143" name="TextBox 17">
            <a:extLst>
              <a:ext uri="{FF2B5EF4-FFF2-40B4-BE49-F238E27FC236}">
                <a16:creationId xmlns:a16="http://schemas.microsoft.com/office/drawing/2014/main" id="{AAA86078-F4DF-429F-8B34-C74C6B6BE6B3}"/>
              </a:ext>
            </a:extLst>
          </p:cNvPr>
          <p:cNvSpPr txBox="1"/>
          <p:nvPr/>
        </p:nvSpPr>
        <p:spPr>
          <a:xfrm>
            <a:off x="17410259" y="5549705"/>
            <a:ext cx="11312377" cy="10301607"/>
          </a:xfrm>
          <a:prstGeom prst="rect">
            <a:avLst/>
          </a:prstGeom>
          <a:solidFill>
            <a:schemeClr val="bg1"/>
          </a:solidFill>
          <a:ln>
            <a:noFill/>
          </a:ln>
          <a:effectLst>
            <a:outerShdw blurRad="834656" dist="171530" dir="2700000" sx="98112" sy="98112" algn="tl" rotWithShape="0">
              <a:prstClr val="black">
                <a:alpha val="15294"/>
              </a:prstClr>
            </a:outerShdw>
          </a:effectLst>
        </p:spPr>
        <p:txBody>
          <a:bodyPr wrap="square" lIns="251999" tIns="251999" rIns="251999" bIns="251999" rtlCol="0">
            <a:noAutofit/>
          </a:bodyPr>
          <a:lstStyle/>
          <a:p>
            <a:pPr>
              <a:spcAft>
                <a:spcPts val="600"/>
              </a:spcAft>
            </a:pPr>
            <a:r>
              <a:rPr lang="en-US" sz="5400" b="1" dirty="0"/>
              <a:t>Our vision</a:t>
            </a:r>
          </a:p>
          <a:p>
            <a:pPr marL="180975" indent="-180975">
              <a:lnSpc>
                <a:spcPct val="107000"/>
              </a:lnSpc>
              <a:spcAft>
                <a:spcPts val="1200"/>
              </a:spcAft>
            </a:pPr>
            <a:r>
              <a:rPr lang="en-US" sz="3200" b="1" dirty="0">
                <a:ea typeface="Calibri" panose="020F0502020204030204" pitchFamily="34" charset="0"/>
                <a:cs typeface="Aptos"/>
              </a:rPr>
              <a:t>The global biodiversity crisis </a:t>
            </a:r>
            <a:r>
              <a:rPr lang="en-US" sz="3200" dirty="0">
                <a:ea typeface="Calibri" panose="020F0502020204030204" pitchFamily="34" charset="0"/>
                <a:cs typeface="Aptos"/>
              </a:rPr>
              <a:t>is without doubt the most serious current environmental threat, together with climate change. </a:t>
            </a:r>
          </a:p>
          <a:p>
            <a:pPr marL="180975" indent="-180975">
              <a:lnSpc>
                <a:spcPct val="107000"/>
              </a:lnSpc>
              <a:spcAft>
                <a:spcPts val="1200"/>
              </a:spcAft>
            </a:pPr>
            <a:r>
              <a:rPr lang="en-US" sz="3200" dirty="0">
                <a:ea typeface="Calibri" panose="020F0502020204030204" pitchFamily="34" charset="0"/>
                <a:cs typeface="Aptos"/>
              </a:rPr>
              <a:t>Czech policy and state administration are now actively responding to EU environmental legislation, specifically the Biodiversity Strategy for 2030 and its implementation. Clear communication of the topic to the public will require closer cooperation.</a:t>
            </a:r>
            <a:endParaRPr lang="en-US" sz="3200" dirty="0">
              <a:ea typeface="Aptos"/>
              <a:cs typeface="Aptos"/>
            </a:endParaRPr>
          </a:p>
          <a:p>
            <a:pPr marL="180975" indent="-180975">
              <a:lnSpc>
                <a:spcPct val="107000"/>
              </a:lnSpc>
              <a:spcAft>
                <a:spcPts val="1200"/>
              </a:spcAft>
            </a:pPr>
            <a:r>
              <a:rPr lang="en-US" sz="3200" dirty="0">
                <a:ea typeface="Calibri" panose="020F0502020204030204" pitchFamily="34" charset="0"/>
                <a:cs typeface="Aptos"/>
              </a:rPr>
              <a:t>The core vision of the </a:t>
            </a:r>
            <a:r>
              <a:rPr lang="en-US" sz="3200" b="1" dirty="0">
                <a:ea typeface="Calibri" panose="020F0502020204030204" pitchFamily="34" charset="0"/>
                <a:cs typeface="Aptos"/>
              </a:rPr>
              <a:t>new research program (2026-2030)</a:t>
            </a:r>
            <a:r>
              <a:rPr lang="en-US" sz="3200" dirty="0">
                <a:ea typeface="Calibri" panose="020F0502020204030204" pitchFamily="34" charset="0"/>
                <a:cs typeface="Aptos"/>
              </a:rPr>
              <a:t> is to establish a communication platform connecting researchers, government, and the civic society. </a:t>
            </a:r>
          </a:p>
          <a:p>
            <a:pPr marL="180975" indent="-180975">
              <a:lnSpc>
                <a:spcPct val="107000"/>
              </a:lnSpc>
              <a:spcAft>
                <a:spcPts val="1200"/>
              </a:spcAft>
            </a:pPr>
            <a:r>
              <a:rPr lang="en-US" sz="3200" dirty="0">
                <a:ea typeface="Calibri" panose="020F0502020204030204" pitchFamily="34" charset="0"/>
                <a:cs typeface="Aptos"/>
              </a:rPr>
              <a:t>Our goal is to embrace the initiative, consolidate the fragmented communication, and bring the topic to the level of public debate. </a:t>
            </a:r>
          </a:p>
          <a:p>
            <a:pPr marL="180975" indent="-180975">
              <a:lnSpc>
                <a:spcPct val="107000"/>
              </a:lnSpc>
              <a:spcAft>
                <a:spcPts val="1200"/>
              </a:spcAft>
            </a:pPr>
            <a:r>
              <a:rPr lang="en-US" sz="3200" dirty="0">
                <a:ea typeface="Calibri" panose="020F0502020204030204" pitchFamily="34" charset="0"/>
                <a:cs typeface="Aptos"/>
              </a:rPr>
              <a:t>We want to contribute to identifying </a:t>
            </a:r>
            <a:r>
              <a:rPr lang="en-US" sz="3200" b="1" dirty="0">
                <a:ea typeface="Calibri" panose="020F0502020204030204" pitchFamily="34" charset="0"/>
                <a:cs typeface="Aptos"/>
              </a:rPr>
              <a:t>effective solutions </a:t>
            </a:r>
            <a:r>
              <a:rPr lang="en-US" sz="3200" dirty="0">
                <a:ea typeface="Calibri" panose="020F0502020204030204" pitchFamily="34" charset="0"/>
                <a:cs typeface="Aptos"/>
              </a:rPr>
              <a:t>to biodiversity decline in the context of current societal changes.</a:t>
            </a:r>
            <a:endParaRPr lang="en-US" sz="3200" dirty="0">
              <a:ea typeface="Aptos"/>
              <a:cs typeface="Aptos"/>
            </a:endParaRPr>
          </a:p>
        </p:txBody>
      </p:sp>
      <p:sp>
        <p:nvSpPr>
          <p:cNvPr id="25" name="Obdélník 24">
            <a:extLst>
              <a:ext uri="{FF2B5EF4-FFF2-40B4-BE49-F238E27FC236}">
                <a16:creationId xmlns:a16="http://schemas.microsoft.com/office/drawing/2014/main" id="{AFAD37AC-048C-4945-9BF9-51BF26A6798D}"/>
              </a:ext>
            </a:extLst>
          </p:cNvPr>
          <p:cNvSpPr/>
          <p:nvPr/>
        </p:nvSpPr>
        <p:spPr>
          <a:xfrm>
            <a:off x="11447499" y="15666646"/>
            <a:ext cx="5068182" cy="369332"/>
          </a:xfrm>
          <a:prstGeom prst="rect">
            <a:avLst/>
          </a:prstGeom>
        </p:spPr>
        <p:txBody>
          <a:bodyPr wrap="none">
            <a:spAutoFit/>
          </a:bodyPr>
          <a:lstStyle/>
          <a:p>
            <a:r>
              <a:rPr lang="cs-CZ" dirty="0"/>
              <a:t>https://strategie.avcr.cz/programy/krize-biodiverzity</a:t>
            </a:r>
          </a:p>
        </p:txBody>
      </p:sp>
      <p:pic>
        <p:nvPicPr>
          <p:cNvPr id="33" name="Obrázek 32">
            <a:extLst>
              <a:ext uri="{FF2B5EF4-FFF2-40B4-BE49-F238E27FC236}">
                <a16:creationId xmlns:a16="http://schemas.microsoft.com/office/drawing/2014/main" id="{A80913BF-48C2-4BEC-88BC-BF5EFB6C255F}"/>
              </a:ext>
            </a:extLst>
          </p:cNvPr>
          <p:cNvPicPr>
            <a:picLocks noChangeAspect="1"/>
          </p:cNvPicPr>
          <p:nvPr/>
        </p:nvPicPr>
        <p:blipFill>
          <a:blip r:embed="rId8"/>
          <a:stretch>
            <a:fillRect/>
          </a:stretch>
        </p:blipFill>
        <p:spPr>
          <a:xfrm>
            <a:off x="12476119" y="12903390"/>
            <a:ext cx="2661487" cy="2661487"/>
          </a:xfrm>
          <a:prstGeom prst="rect">
            <a:avLst/>
          </a:prstGeom>
        </p:spPr>
      </p:pic>
      <p:sp>
        <p:nvSpPr>
          <p:cNvPr id="34" name="TextovéPole 33">
            <a:extLst>
              <a:ext uri="{FF2B5EF4-FFF2-40B4-BE49-F238E27FC236}">
                <a16:creationId xmlns:a16="http://schemas.microsoft.com/office/drawing/2014/main" id="{10E60453-DA53-4A92-A180-6813ACBA73EE}"/>
              </a:ext>
            </a:extLst>
          </p:cNvPr>
          <p:cNvSpPr txBox="1"/>
          <p:nvPr/>
        </p:nvSpPr>
        <p:spPr>
          <a:xfrm>
            <a:off x="8518127" y="3332489"/>
            <a:ext cx="13802176" cy="769441"/>
          </a:xfrm>
          <a:prstGeom prst="rect">
            <a:avLst/>
          </a:prstGeom>
          <a:noFill/>
        </p:spPr>
        <p:txBody>
          <a:bodyPr wrap="none" rtlCol="0">
            <a:spAutoFit/>
          </a:bodyPr>
          <a:lstStyle/>
          <a:p>
            <a:r>
              <a:rPr lang="en-US" sz="4400">
                <a:solidFill>
                  <a:schemeClr val="bg1"/>
                </a:solidFill>
              </a:rPr>
              <a:t>Radim Hédl, Institute of Botany, Czech Academy of Sciences</a:t>
            </a:r>
          </a:p>
        </p:txBody>
      </p:sp>
    </p:spTree>
    <p:extLst>
      <p:ext uri="{BB962C8B-B14F-4D97-AF65-F5344CB8AC3E}">
        <p14:creationId xmlns:p14="http://schemas.microsoft.com/office/powerpoint/2010/main" val="1464393496"/>
      </p:ext>
    </p:extLst>
  </p:cSld>
  <p:clrMapOvr>
    <a:masterClrMapping/>
  </p:clrMapOvr>
</p:sld>
</file>

<file path=ppt/theme/theme1.xml><?xml version="1.0" encoding="utf-8"?>
<a:theme xmlns:a="http://schemas.openxmlformats.org/drawingml/2006/main" name="Office Theme">
  <a:themeElements>
    <a:clrScheme name="DivLand">
      <a:dk1>
        <a:srgbClr val="1E1C3F"/>
      </a:dk1>
      <a:lt1>
        <a:srgbClr val="FFFFFF"/>
      </a:lt1>
      <a:dk2>
        <a:srgbClr val="1E1C3F"/>
      </a:dk2>
      <a:lt2>
        <a:srgbClr val="FFFFFF"/>
      </a:lt2>
      <a:accent1>
        <a:srgbClr val="45BBEB"/>
      </a:accent1>
      <a:accent2>
        <a:srgbClr val="BCB209"/>
      </a:accent2>
      <a:accent3>
        <a:srgbClr val="C69562"/>
      </a:accent3>
      <a:accent4>
        <a:srgbClr val="DF504E"/>
      </a:accent4>
      <a:accent5>
        <a:srgbClr val="F9BE31"/>
      </a:accent5>
      <a:accent6>
        <a:srgbClr val="FFFFFF"/>
      </a:accent6>
      <a:hlink>
        <a:srgbClr val="FFFFF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1125</TotalTime>
  <Words>540</Words>
  <Application>Microsoft Office PowerPoint</Application>
  <PresentationFormat>Vlastní</PresentationFormat>
  <Paragraphs>44</Paragraphs>
  <Slides>1</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1</vt:i4>
      </vt:variant>
    </vt:vector>
  </HeadingPairs>
  <TitlesOfParts>
    <vt:vector size="8" baseType="lpstr">
      <vt:lpstr>Aptos</vt:lpstr>
      <vt:lpstr>Arial</vt:lpstr>
      <vt:lpstr>Arial Black</vt:lpstr>
      <vt:lpstr>Calibri</vt:lpstr>
      <vt:lpstr>Calibri Light</vt:lpstr>
      <vt:lpstr>Times New Roman</vt:lpstr>
      <vt:lpstr>Office Theme</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Tichý Václav</dc:creator>
  <cp:lastModifiedBy>Hédl Radim</cp:lastModifiedBy>
  <cp:revision>107</cp:revision>
  <dcterms:created xsi:type="dcterms:W3CDTF">2023-02-17T09:39:02Z</dcterms:created>
  <dcterms:modified xsi:type="dcterms:W3CDTF">2026-09-08T17:39:13Z</dcterms:modified>
</cp:coreProperties>
</file>